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22E"/>
    <a:srgbClr val="B22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taip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mailto:ctai@villahermosa.gob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68484" y="623052"/>
            <a:ext cx="4106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>
                <a:solidFill>
                  <a:srgbClr val="B2272E"/>
                </a:solidFill>
                <a:latin typeface="Akzidenz-Grotesk BQ Super" pitchFamily="50" charset="0"/>
                <a:cs typeface="Gotham-Bold"/>
              </a:rPr>
              <a:t>UBICACIÓN Y HORARIO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588588" y="896116"/>
            <a:ext cx="498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 Light" pitchFamily="50" charset="0"/>
                <a:cs typeface="Gotham-Book"/>
              </a:rPr>
              <a:t>Coordinación de Transparencia y Acceso a la Información Pública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B993F6E-F648-4E08-A451-8C931249F3E9}"/>
              </a:ext>
            </a:extLst>
          </p:cNvPr>
          <p:cNvSpPr/>
          <p:nvPr/>
        </p:nvSpPr>
        <p:spPr>
          <a:xfrm>
            <a:off x="3476445" y="1854573"/>
            <a:ext cx="55554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>
                <a:latin typeface="AkzidenzGrotesk" panose="02000503050000020003" pitchFamily="2" charset="0"/>
              </a:rPr>
              <a:t>Lic. Beatriz Adriana Roja </a:t>
            </a:r>
            <a:r>
              <a:rPr lang="es-MX" sz="1200" b="1" dirty="0" err="1">
                <a:latin typeface="AkzidenzGrotesk" panose="02000503050000020003" pitchFamily="2" charset="0"/>
              </a:rPr>
              <a:t>Ysquierdo</a:t>
            </a:r>
            <a:endParaRPr lang="es-MX" sz="1200" b="1" dirty="0">
              <a:latin typeface="AkzidenzGrotesk" panose="02000503050000020003" pitchFamily="2" charset="0"/>
            </a:endParaRPr>
          </a:p>
          <a:p>
            <a:pPr algn="ctr"/>
            <a:r>
              <a:rPr lang="es-MX" sz="1200" dirty="0">
                <a:latin typeface="AkzidenzGrotesk" panose="02000503050000020003" pitchFamily="2" charset="0"/>
              </a:rPr>
              <a:t>Coordinadora de Transparencia y Acceso a la Información Pública</a:t>
            </a:r>
          </a:p>
          <a:p>
            <a:pPr algn="ctr"/>
            <a:endParaRPr lang="es-MX" sz="1200" b="1" dirty="0">
              <a:latin typeface="AkzidenzGrotesk" panose="02000503050000020003" pitchFamily="2" charset="0"/>
            </a:endParaRPr>
          </a:p>
          <a:p>
            <a:pPr algn="ctr"/>
            <a:r>
              <a:rPr lang="es-MX" sz="1200" b="1" dirty="0">
                <a:latin typeface="AkzidenzGrotesk" panose="02000503050000020003" pitchFamily="2" charset="0"/>
              </a:rPr>
              <a:t>Correo electrónico:</a:t>
            </a:r>
          </a:p>
          <a:p>
            <a:pPr algn="ctr"/>
            <a:r>
              <a:rPr lang="es-MX" sz="1200" b="1" dirty="0">
                <a:latin typeface="AkzidenzGrotesk" panose="02000503050000020003" pitchFamily="2" charset="0"/>
                <a:hlinkClick r:id="rId3"/>
              </a:rPr>
              <a:t>cotaip@villahermosa.gob.mx</a:t>
            </a:r>
            <a:r>
              <a:rPr lang="es-MX" sz="1200" b="1" dirty="0">
                <a:latin typeface="AkzidenzGrotesk" panose="02000503050000020003" pitchFamily="2" charset="0"/>
              </a:rPr>
              <a:t> </a:t>
            </a:r>
            <a:endParaRPr lang="es-MX" sz="1200" dirty="0">
              <a:latin typeface="AkzidenzGrotesk" panose="02000503050000020003" pitchFamily="2" charset="0"/>
            </a:endParaRPr>
          </a:p>
          <a:p>
            <a:pPr algn="ctr"/>
            <a:endParaRPr lang="es-MX" sz="1200" dirty="0">
              <a:latin typeface="AkzidenzGrotesk" panose="02000503050000020003" pitchFamily="2" charset="0"/>
            </a:endParaRPr>
          </a:p>
          <a:p>
            <a:pPr algn="ctr"/>
            <a:r>
              <a:rPr lang="es-MX" sz="1200" b="1" dirty="0">
                <a:latin typeface="AkzidenzGrotesk" panose="02000503050000020003" pitchFamily="2" charset="0"/>
              </a:rPr>
              <a:t>Coordinación</a:t>
            </a:r>
            <a:r>
              <a:rPr lang="es-MX" sz="1200" b="1" i="1" dirty="0">
                <a:latin typeface="AkzidenzGrotesk" panose="02000503050000020003" pitchFamily="2" charset="0"/>
              </a:rPr>
              <a:t> </a:t>
            </a:r>
            <a:r>
              <a:rPr lang="es-MX" sz="1200" b="1" dirty="0">
                <a:latin typeface="AkzidenzGrotesk" panose="02000503050000020003" pitchFamily="2" charset="0"/>
              </a:rPr>
              <a:t>de Transparencia y Acceso a la Información Pública y Módulo de Transparencia de Acceso a la Información de la COTAIP</a:t>
            </a:r>
          </a:p>
          <a:p>
            <a:pPr algn="ctr"/>
            <a:endParaRPr lang="es-MX" sz="1200" b="1" dirty="0">
              <a:latin typeface="AkzidenzGrotesk" panose="02000503050000020003" pitchFamily="2" charset="0"/>
            </a:endParaRPr>
          </a:p>
          <a:p>
            <a:pPr algn="ctr"/>
            <a:r>
              <a:rPr lang="es-MX" sz="1200" b="1" dirty="0">
                <a:latin typeface="AkzidenzGrotesk" panose="02000503050000020003" pitchFamily="2" charset="0"/>
              </a:rPr>
              <a:t>Correo Institucional:</a:t>
            </a:r>
          </a:p>
          <a:p>
            <a:pPr algn="ctr"/>
            <a:r>
              <a:rPr lang="es-MX" sz="1200" b="1" u="sng" dirty="0">
                <a:latin typeface="AkzidenzGrotesk" panose="02000503050000020003" pitchFamily="2" charset="0"/>
                <a:hlinkClick r:id="rId4"/>
              </a:rPr>
              <a:t>ctai@villahermosa.gob.mx</a:t>
            </a:r>
            <a:endParaRPr lang="es-MX" sz="1200" b="1" u="sng" dirty="0">
              <a:latin typeface="AkzidenzGrotesk" panose="02000503050000020003" pitchFamily="2" charset="0"/>
            </a:endParaRPr>
          </a:p>
          <a:p>
            <a:pPr algn="ctr"/>
            <a:endParaRPr lang="es-MX" sz="1200" b="1" dirty="0">
              <a:latin typeface="AkzidenzGrotesk" panose="02000503050000020003" pitchFamily="2" charset="0"/>
            </a:endParaRPr>
          </a:p>
          <a:p>
            <a:pPr algn="ctr"/>
            <a:r>
              <a:rPr lang="es-MX" sz="1200" b="1" dirty="0">
                <a:latin typeface="AkzidenzGrotesk" panose="02000503050000020003" pitchFamily="2" charset="0"/>
              </a:rPr>
              <a:t>Domicilio:</a:t>
            </a:r>
          </a:p>
          <a:p>
            <a:pPr algn="ctr"/>
            <a:r>
              <a:rPr lang="es-MX" sz="1200" dirty="0">
                <a:latin typeface="AkzidenzGrotesk" panose="02000503050000020003" pitchFamily="2" charset="0"/>
              </a:rPr>
              <a:t>Calle Retorno Vía 5, Edificio 105, 2do. Piso, Tabasco 2000.</a:t>
            </a:r>
          </a:p>
          <a:p>
            <a:pPr algn="ctr"/>
            <a:endParaRPr lang="es-MX" sz="1200" dirty="0">
              <a:latin typeface="AkzidenzGrotesk" panose="02000503050000020003" pitchFamily="2" charset="0"/>
            </a:endParaRPr>
          </a:p>
          <a:p>
            <a:pPr algn="ctr"/>
            <a:r>
              <a:rPr lang="es-MX" sz="1200" b="1" dirty="0">
                <a:latin typeface="AkzidenzGrotesk" panose="02000503050000020003" pitchFamily="2" charset="0"/>
              </a:rPr>
              <a:t>Atención al Público:</a:t>
            </a:r>
          </a:p>
          <a:p>
            <a:pPr algn="ctr"/>
            <a:r>
              <a:rPr lang="es-MX" sz="1200" dirty="0">
                <a:latin typeface="AkzidenzGrotesk" panose="02000503050000020003" pitchFamily="2" charset="0"/>
              </a:rPr>
              <a:t>De lunes a viernes de 8:00 a 16:00 </a:t>
            </a:r>
            <a:r>
              <a:rPr lang="es-MX" sz="1200" dirty="0" err="1">
                <a:latin typeface="AkzidenzGrotesk" panose="02000503050000020003" pitchFamily="2" charset="0"/>
              </a:rPr>
              <a:t>hrs</a:t>
            </a:r>
            <a:r>
              <a:rPr lang="es-MX" sz="1200" dirty="0">
                <a:latin typeface="AkzidenzGrotesk" panose="02000503050000020003" pitchFamily="2" charset="0"/>
              </a:rPr>
              <a:t>.</a:t>
            </a:r>
          </a:p>
          <a:p>
            <a:pPr algn="ctr"/>
            <a:endParaRPr lang="es-MX" sz="1200" dirty="0">
              <a:latin typeface="AkzidenzGrotesk" panose="02000503050000020003" pitchFamily="2" charset="0"/>
            </a:endParaRPr>
          </a:p>
          <a:p>
            <a:pPr algn="ctr"/>
            <a:r>
              <a:rPr lang="en-US" sz="1200" b="1" dirty="0" err="1">
                <a:latin typeface="AkzidenzGrotesk" panose="02000503050000020003" pitchFamily="2" charset="0"/>
              </a:rPr>
              <a:t>Teléfono</a:t>
            </a:r>
            <a:r>
              <a:rPr lang="en-US" sz="1200" b="1" dirty="0">
                <a:latin typeface="AkzidenzGrotesk" panose="02000503050000020003" pitchFamily="2" charset="0"/>
              </a:rPr>
              <a:t> </a:t>
            </a:r>
            <a:r>
              <a:rPr lang="en-US" sz="1200" b="1" dirty="0" err="1">
                <a:latin typeface="AkzidenzGrotesk" panose="02000503050000020003" pitchFamily="2" charset="0"/>
              </a:rPr>
              <a:t>Directo</a:t>
            </a:r>
            <a:r>
              <a:rPr lang="en-US" sz="1200" b="1" dirty="0">
                <a:latin typeface="AkzidenzGrotesk" panose="02000503050000020003" pitchFamily="2" charset="0"/>
              </a:rPr>
              <a:t>:</a:t>
            </a:r>
            <a:endParaRPr lang="es-MX" sz="1200" b="1" dirty="0">
              <a:latin typeface="AkzidenzGrotesk" panose="02000503050000020003" pitchFamily="2" charset="0"/>
            </a:endParaRPr>
          </a:p>
          <a:p>
            <a:pPr algn="ctr"/>
            <a:r>
              <a:rPr lang="en-US" sz="1200" dirty="0">
                <a:latin typeface="AkzidenzGrotesk" panose="02000503050000020003" pitchFamily="2" charset="0"/>
              </a:rPr>
              <a:t>99 33 16 63 24</a:t>
            </a:r>
            <a:endParaRPr lang="es-MX" sz="1200" dirty="0">
              <a:latin typeface="AkzidenzGrotesk" panose="02000503050000020003" pitchFamily="2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8A99F9E-84F0-4233-BD26-DBC9E497F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60" y="1854573"/>
            <a:ext cx="3028194" cy="407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0" y="623052"/>
            <a:ext cx="4002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>
                <a:solidFill>
                  <a:srgbClr val="B2272E"/>
                </a:solidFill>
                <a:latin typeface="Akzidenz-Grotesk BQ Super" pitchFamily="50" charset="0"/>
                <a:cs typeface="Gotham-Bold"/>
              </a:rPr>
              <a:t>UBICACIÓN Y HORARIO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14468" y="896116"/>
            <a:ext cx="4960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 Light" pitchFamily="50" charset="0"/>
                <a:cs typeface="Gotham-Book"/>
              </a:rPr>
              <a:t>Coordinación de Transparencia y Acceso a la Información Pública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C911AC-F489-418C-91D1-83D41D72F0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4967" y="1329269"/>
            <a:ext cx="6714066" cy="510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51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AkzidenzGrotesk</vt:lpstr>
      <vt:lpstr>Akzidenz-Grotesk BQ Light</vt:lpstr>
      <vt:lpstr>Akzidenz-Grotesk BQ Super</vt:lpstr>
      <vt:lpstr>Arial</vt:lpstr>
      <vt:lpstr>Calibri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Karina</cp:lastModifiedBy>
  <cp:revision>15</cp:revision>
  <dcterms:created xsi:type="dcterms:W3CDTF">2018-11-08T14:50:53Z</dcterms:created>
  <dcterms:modified xsi:type="dcterms:W3CDTF">2021-12-17T19:32:21Z</dcterms:modified>
</cp:coreProperties>
</file>