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C17-9874-4C84-B52C-AEB1E6A5E700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56327-A412-4691-8648-2BF423D554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8" name="7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9" name="8 Imagen" descr="Logo Centro 2021-202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429407"/>
            <a:ext cx="8229600" cy="45089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 las Unidades de Enlace Administrativo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 79.- 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Las direcciones, coordinaciones y órganos desconcentrados del municipio, según sus necesidades o requerimientos, y acorde a la autorización presupuesta!, podrán contar con una unidad de enlace administrativo que ejercerá dentro de su área de adscripción las siguientes atribuciones: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Administrar en forma eficiente los recursos humanos, financieros y materiales asignados, estableciendo el registro, control y aplicación de los mismos;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Administrar, registrar y controlar los recursos asignados; y tramitar las ampliaciones y transferencias líquidas de las partidas presupuestales de acuerdo a las necesidades de la dependencia o unidad administrativa de su adscripción; </a:t>
            </a:r>
            <a:endParaRPr kumimoji="0" lang="es-MX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Fungir 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 enlace entre el área de adscripción y las direcciones de Administración, Programación y 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Finanzas;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Proveer 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en forma oportuna, los recursos materiales, humanos y financieros a las unidades administrativas del área de adscripción, para su óptimo funcionamiento;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7" name="6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8" name="7 Imagen" descr="Logo Centro 2021-202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4675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 startAt="5"/>
            </a:pP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Proponer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 la persona titular la actualización del manual de organización y procedimientos de la unidad administrativa; así como coordinar la elaboración de los diversos programas, proyectos y manuales administrativos del área de su adscripción;</a:t>
            </a:r>
          </a:p>
          <a:p>
            <a:pPr marL="400050" indent="-400050">
              <a:buFont typeface="+mj-lt"/>
              <a:buAutoNum type="romanUcPeriod" startAt="5"/>
            </a:pP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, en coordinación con la persona titular, el proyecto de presupuesto anual de egresos del área de su adscripción;</a:t>
            </a:r>
          </a:p>
          <a:p>
            <a:pPr marL="400050" indent="-400050" algn="just">
              <a:buFont typeface="+mj-lt"/>
              <a:buAutoNum type="romanUcPeriod" startAt="5"/>
            </a:pP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Tramitar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las comprobaciones del ejercicio presupuesta! ante las dependencias normativas de Ayuntamiento;</a:t>
            </a:r>
          </a:p>
          <a:p>
            <a:pPr marL="400050" indent="-400050" algn="just">
              <a:buFont typeface="+mj-lt"/>
              <a:buAutoNum type="romanUcPeriod" startAt="5"/>
            </a:pP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Proponer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las normas, políticas y directrices para la administración documental, así como la organización de los archivos de trámite y de </a:t>
            </a: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concentración;</a:t>
            </a:r>
          </a:p>
          <a:p>
            <a:pPr marL="400050" indent="-400050" algn="just">
              <a:buFont typeface="+mj-lt"/>
              <a:buAutoNum type="romanUcPeriod" startAt="5"/>
            </a:pP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Coadyuvar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con la Dirección de Administración en el proceso quincenal de la nómina, informando oportunamente los movimientos e incidencias del personal adscrito a la dependencia o unidad administrativa de su adscripción;</a:t>
            </a:r>
          </a:p>
          <a:p>
            <a:pPr marL="400050" indent="-400050" algn="just">
              <a:buFont typeface="+mj-lt"/>
              <a:buAutoNum type="romanUcPeriod" startAt="5"/>
            </a:pP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Evaluar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trimestralmente los programas de gasto corriente e inversión, en coordinación con la Dirección de Programación;</a:t>
            </a:r>
          </a:p>
          <a:p>
            <a:pPr marL="400050" indent="-400050" algn="just">
              <a:buNone/>
            </a:pPr>
            <a:endParaRPr lang="es-MX" sz="1500" dirty="0">
              <a:latin typeface="AkzidenzGrotesk" pitchFamily="2" charset="0"/>
            </a:endParaRPr>
          </a:p>
          <a:p>
            <a:pPr algn="just">
              <a:buNone/>
            </a:pPr>
            <a:r>
              <a:rPr lang="es-MX" sz="1500" dirty="0">
                <a:latin typeface="AkzidenzGrotesk" pitchFamily="2" charset="0"/>
              </a:rPr>
              <a:t> 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678620"/>
          </a:xfrm>
        </p:spPr>
        <p:txBody>
          <a:bodyPr vert="horz" lIns="91440" tIns="45720" rIns="91440" bIns="45720" rtlCol="0">
            <a:noAutofit/>
          </a:bodyPr>
          <a:lstStyle/>
          <a:p>
            <a:pPr marL="400050" indent="-400050" algn="just">
              <a:buAutoNum type="romanUcPeriod" startAt="11"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Cumplir las disposiciones establecidas por las dependencias normativas de la administración pública municipal, en lo referente a la aplicación de los recursos financieros; </a:t>
            </a:r>
          </a:p>
          <a:p>
            <a:pPr marL="400050" indent="-400050" algn="just">
              <a:buAutoNum type="romanUcPeriod" startAt="11"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Organizar, resguardar y digitalizar el archivo de trámite y de concentración de la dependencia, órgano desconcentrado o unidad de su adscripción, y observar las normas, políticas y directrices de transparencia y rendición de cuentas, protección de datos personales y administración documental. </a:t>
            </a:r>
          </a:p>
          <a:p>
            <a:pPr marL="400050" indent="-400050" algn="just">
              <a:buAutoNum type="romanUcPeriod" startAt="11"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Acordar con su superior jerárquico las políticas de funcionamiento de su propio Archivo. </a:t>
            </a:r>
          </a:p>
          <a:p>
            <a:pPr algn="just">
              <a:buNone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XIV.	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Coordinar con la </a:t>
            </a:r>
            <a:r>
              <a:rPr lang="es-MX" sz="15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Sub Coordinación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de Archivo Municipal las políticas de acceso y la conservación de los archivos;</a:t>
            </a:r>
          </a:p>
        </p:txBody>
      </p:sp>
      <p:grpSp>
        <p:nvGrpSpPr>
          <p:cNvPr id="6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7" name="6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8" name="7 Imagen" descr="Logo Centro 2021-202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9" name="8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358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reavalos</cp:lastModifiedBy>
  <cp:revision>8</cp:revision>
  <dcterms:created xsi:type="dcterms:W3CDTF">2021-12-03T19:27:37Z</dcterms:created>
  <dcterms:modified xsi:type="dcterms:W3CDTF">2021-12-23T01:55:59Z</dcterms:modified>
</cp:coreProperties>
</file>