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722E"/>
    <a:srgbClr val="B227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4B903-E65B-4F78-B05F-AB206948E956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D9C95F79-380E-468F-9694-5AD0DBA1B44B}">
      <dgm:prSet phldrT="[Texto]" custT="1"/>
      <dgm:spPr>
        <a:noFill/>
        <a:ln w="12700">
          <a:solidFill>
            <a:srgbClr val="B2272E"/>
          </a:solidFill>
        </a:ln>
      </dgm:spPr>
      <dgm:t>
        <a:bodyPr/>
        <a:lstStyle/>
        <a:p>
          <a:endParaRPr lang="es-MX" sz="1100" b="0" dirty="0">
            <a:solidFill>
              <a:srgbClr val="404040"/>
            </a:solidFill>
            <a:latin typeface="Akzidenz-Grotesk BQ Light" pitchFamily="50" charset="0"/>
          </a:endParaRPr>
        </a:p>
      </dgm:t>
    </dgm:pt>
    <dgm:pt modelId="{88A11CD7-8B7E-4E7B-96A3-874CA8A20700}" type="parTrans" cxnId="{914EAFD7-B5C3-48F6-9DC5-57D4F8094DDB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0EEC6DFF-C05F-43BA-998C-31C4D0F59689}" type="sibTrans" cxnId="{914EAFD7-B5C3-48F6-9DC5-57D4F8094DDB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CB5712CB-07A4-45EB-ADB5-803F7931F966}">
      <dgm:prSet phldrT="[Texto]" custT="1"/>
      <dgm:spPr>
        <a:ln w="12700">
          <a:solidFill>
            <a:srgbClr val="91722E"/>
          </a:solidFill>
        </a:ln>
      </dgm:spPr>
      <dgm:t>
        <a:bodyPr/>
        <a:lstStyle/>
        <a:p>
          <a:endParaRPr lang="es-MX" sz="1100" dirty="0">
            <a:solidFill>
              <a:srgbClr val="404040"/>
            </a:solidFill>
            <a:latin typeface="Akzidenz-Grotesk BQ Light" pitchFamily="50" charset="0"/>
          </a:endParaRPr>
        </a:p>
      </dgm:t>
    </dgm:pt>
    <dgm:pt modelId="{C05B98C0-7D57-43BD-8D13-9236F7859C2E}" type="parTrans" cxnId="{AC18D6DA-9D1E-4AF8-8917-5CDEE2968F99}">
      <dgm:prSet/>
      <dgm:spPr>
        <a:ln w="3175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968B7A43-4CC6-4A17-A9B2-4D92DE65194A}" type="sibTrans" cxnId="{AC18D6DA-9D1E-4AF8-8917-5CDEE2968F99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6BC5E88D-F3E0-4653-871D-8D5C61E04969}">
      <dgm:prSet phldrT="[Texto]" custT="1"/>
      <dgm:spPr>
        <a:ln w="12700">
          <a:solidFill>
            <a:srgbClr val="91722E"/>
          </a:solidFill>
        </a:ln>
      </dgm:spPr>
      <dgm:t>
        <a:bodyPr/>
        <a:lstStyle/>
        <a:p>
          <a:endParaRPr lang="es-MX" sz="1100" dirty="0">
            <a:solidFill>
              <a:srgbClr val="404040"/>
            </a:solidFill>
            <a:latin typeface="Akzidenz-Grotesk BQ Light" pitchFamily="50" charset="0"/>
          </a:endParaRPr>
        </a:p>
      </dgm:t>
    </dgm:pt>
    <dgm:pt modelId="{AFD9A623-C8FF-40C1-87E6-265BDD7C72A3}" type="parTrans" cxnId="{28B9C84A-04CE-43D5-AD52-4635CBAB2E4A}">
      <dgm:prSet/>
      <dgm:spPr>
        <a:ln w="12700">
          <a:solidFill>
            <a:srgbClr val="7F7F7F"/>
          </a:solidFill>
        </a:ln>
      </dgm:spPr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9E3D68E1-741A-4DBC-A388-176D8F8ABF22}" type="sibTrans" cxnId="{28B9C84A-04CE-43D5-AD52-4635CBAB2E4A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FA2CC0C1-9D4C-4CF5-BA7C-2CCB1551451B}">
      <dgm:prSet phldrT="[Texto]" custT="1"/>
      <dgm:spPr>
        <a:ln w="1270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MX" sz="1100" dirty="0">
            <a:ln>
              <a:solidFill>
                <a:schemeClr val="bg1">
                  <a:lumMod val="50000"/>
                </a:schemeClr>
              </a:solidFill>
            </a:ln>
            <a:solidFill>
              <a:srgbClr val="404040"/>
            </a:solidFill>
            <a:latin typeface="Akzidenz-Grotesk BQ Light" pitchFamily="50" charset="0"/>
          </a:endParaRPr>
        </a:p>
      </dgm:t>
    </dgm:pt>
    <dgm:pt modelId="{86F34A69-E6AD-4E8E-98D5-D8A0B0F838C0}" type="parTrans" cxnId="{9EE826F3-EEBC-4D1C-9099-9369BFCA0BD5}">
      <dgm:prSet/>
      <dgm:spPr>
        <a:ln w="12700">
          <a:solidFill>
            <a:srgbClr val="7F7F7F"/>
          </a:solidFill>
        </a:ln>
      </dgm:spPr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DEFE1CC3-4220-469F-870D-D9BE09243EE2}" type="sibTrans" cxnId="{9EE826F3-EEBC-4D1C-9099-9369BFCA0BD5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55624873-BC6D-4B90-BA9D-C9A407B04603}">
      <dgm:prSet phldrT="[Texto]"/>
      <dgm:spPr>
        <a:ln w="12700">
          <a:solidFill>
            <a:srgbClr val="91722E"/>
          </a:solidFill>
        </a:ln>
      </dgm:spPr>
      <dgm:t>
        <a:bodyPr/>
        <a:lstStyle/>
        <a:p>
          <a:endParaRPr lang="es-MX" dirty="0">
            <a:solidFill>
              <a:srgbClr val="404040"/>
            </a:solidFill>
            <a:latin typeface="Akzidenz-Grotesk BQ Light" pitchFamily="50" charset="0"/>
          </a:endParaRPr>
        </a:p>
      </dgm:t>
    </dgm:pt>
    <dgm:pt modelId="{DD49F95F-75CB-45CD-807A-4C1A58DA20E7}" type="parTrans" cxnId="{2EFB23A6-F5B0-4F60-B5B2-D39071A94F51}">
      <dgm:prSet/>
      <dgm:spPr>
        <a:ln w="12700">
          <a:solidFill>
            <a:srgbClr val="7F7F7F"/>
          </a:solidFill>
        </a:ln>
      </dgm:spPr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D1DB9CDC-9F39-479B-8395-BEEDBE6E49DC}" type="sibTrans" cxnId="{2EFB23A6-F5B0-4F60-B5B2-D39071A94F51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4ABB483B-1310-486E-B93F-122B55403D8F}">
      <dgm:prSet phldrT="[Texto]" custT="1"/>
      <dgm:spPr>
        <a:ln w="1270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es-MX" sz="1100" dirty="0">
            <a:ln>
              <a:solidFill>
                <a:schemeClr val="bg1">
                  <a:lumMod val="50000"/>
                </a:schemeClr>
              </a:solidFill>
            </a:ln>
            <a:solidFill>
              <a:srgbClr val="404040"/>
            </a:solidFill>
            <a:latin typeface="Akzidenz-Grotesk BQ Light" pitchFamily="50" charset="0"/>
          </a:endParaRPr>
        </a:p>
      </dgm:t>
    </dgm:pt>
    <dgm:pt modelId="{34D45A83-8F70-494E-AB50-F5501B6E2A59}" type="parTrans" cxnId="{A89BA5C7-C929-4199-9C7B-D3060EA38CA3}">
      <dgm:prSet/>
      <dgm:spPr>
        <a:ln w="12700">
          <a:solidFill>
            <a:srgbClr val="7F7F7F"/>
          </a:solidFill>
        </a:ln>
      </dgm:spPr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00DD68D8-5A03-4487-91ED-DCAC2943D8A4}" type="sibTrans" cxnId="{A89BA5C7-C929-4199-9C7B-D3060EA38CA3}">
      <dgm:prSet/>
      <dgm:spPr/>
      <dgm:t>
        <a:bodyPr/>
        <a:lstStyle/>
        <a:p>
          <a:endParaRPr lang="es-MX" sz="1000">
            <a:latin typeface="Akzidenz-Grotesk BQ Light" pitchFamily="50" charset="0"/>
            <a:cs typeface="Arial" panose="020B0604020202020204" pitchFamily="34" charset="0"/>
          </a:endParaRPr>
        </a:p>
      </dgm:t>
    </dgm:pt>
    <dgm:pt modelId="{E9C9220B-3375-4765-AAB8-AB6250C5D816}" type="pres">
      <dgm:prSet presAssocID="{96D4B903-E65B-4F78-B05F-AB206948E9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2ADDE14-382C-4C80-B5EC-A83698348C0B}" type="pres">
      <dgm:prSet presAssocID="{D9C95F79-380E-468F-9694-5AD0DBA1B44B}" presName="hierRoot1" presStyleCnt="0">
        <dgm:presLayoutVars>
          <dgm:hierBranch val="init"/>
        </dgm:presLayoutVars>
      </dgm:prSet>
      <dgm:spPr/>
    </dgm:pt>
    <dgm:pt modelId="{345EADC6-3B08-4723-AD99-2A821C48F137}" type="pres">
      <dgm:prSet presAssocID="{D9C95F79-380E-468F-9694-5AD0DBA1B44B}" presName="rootComposite1" presStyleCnt="0"/>
      <dgm:spPr/>
    </dgm:pt>
    <dgm:pt modelId="{B76AF2D0-0BA5-4CB8-844A-A72FDCF95FA0}" type="pres">
      <dgm:prSet presAssocID="{D9C95F79-380E-468F-9694-5AD0DBA1B44B}" presName="rootText1" presStyleLbl="node0" presStyleIdx="0" presStyleCnt="1" custScaleX="187053">
        <dgm:presLayoutVars>
          <dgm:chPref val="3"/>
        </dgm:presLayoutVars>
      </dgm:prSet>
      <dgm:spPr/>
    </dgm:pt>
    <dgm:pt modelId="{5809EB0E-7A9D-4BC1-ABF2-8C6D4B43C025}" type="pres">
      <dgm:prSet presAssocID="{D9C95F79-380E-468F-9694-5AD0DBA1B44B}" presName="rootConnector1" presStyleLbl="node1" presStyleIdx="0" presStyleCnt="0"/>
      <dgm:spPr/>
    </dgm:pt>
    <dgm:pt modelId="{037ABFE5-5A93-46F8-96C6-BB124E012525}" type="pres">
      <dgm:prSet presAssocID="{D9C95F79-380E-468F-9694-5AD0DBA1B44B}" presName="hierChild2" presStyleCnt="0"/>
      <dgm:spPr/>
    </dgm:pt>
    <dgm:pt modelId="{AC1505C3-3D50-4985-9B77-FE75EFF93F27}" type="pres">
      <dgm:prSet presAssocID="{AFD9A623-C8FF-40C1-87E6-265BDD7C72A3}" presName="Name37" presStyleLbl="parChTrans1D2" presStyleIdx="0" presStyleCnt="3"/>
      <dgm:spPr/>
    </dgm:pt>
    <dgm:pt modelId="{49531C7F-2312-4D34-A575-DD260DE74EAB}" type="pres">
      <dgm:prSet presAssocID="{6BC5E88D-F3E0-4653-871D-8D5C61E04969}" presName="hierRoot2" presStyleCnt="0">
        <dgm:presLayoutVars>
          <dgm:hierBranch val="init"/>
        </dgm:presLayoutVars>
      </dgm:prSet>
      <dgm:spPr/>
    </dgm:pt>
    <dgm:pt modelId="{6CAB4278-1BE0-42BC-AC78-875094BE89B2}" type="pres">
      <dgm:prSet presAssocID="{6BC5E88D-F3E0-4653-871D-8D5C61E04969}" presName="rootComposite" presStyleCnt="0"/>
      <dgm:spPr/>
    </dgm:pt>
    <dgm:pt modelId="{994465C2-E8AC-4862-A0A1-149619A993B9}" type="pres">
      <dgm:prSet presAssocID="{6BC5E88D-F3E0-4653-871D-8D5C61E04969}" presName="rootText" presStyleLbl="node2" presStyleIdx="0" presStyleCnt="3" custScaleX="151366" custScaleY="123758" custLinFactNeighborX="-5716" custLinFactNeighborY="1270">
        <dgm:presLayoutVars>
          <dgm:chPref val="3"/>
        </dgm:presLayoutVars>
      </dgm:prSet>
      <dgm:spPr/>
    </dgm:pt>
    <dgm:pt modelId="{8B7BF6D6-3265-4BA6-82E2-1DB801FCEAE2}" type="pres">
      <dgm:prSet presAssocID="{6BC5E88D-F3E0-4653-871D-8D5C61E04969}" presName="rootConnector" presStyleLbl="node2" presStyleIdx="0" presStyleCnt="3"/>
      <dgm:spPr/>
    </dgm:pt>
    <dgm:pt modelId="{B219327F-995C-4418-BCA3-E6751877D644}" type="pres">
      <dgm:prSet presAssocID="{6BC5E88D-F3E0-4653-871D-8D5C61E04969}" presName="hierChild4" presStyleCnt="0"/>
      <dgm:spPr/>
    </dgm:pt>
    <dgm:pt modelId="{8DE5766B-364A-4B29-8C0D-1F983E87AD23}" type="pres">
      <dgm:prSet presAssocID="{86F34A69-E6AD-4E8E-98D5-D8A0B0F838C0}" presName="Name37" presStyleLbl="parChTrans1D3" presStyleIdx="0" presStyleCnt="2"/>
      <dgm:spPr/>
    </dgm:pt>
    <dgm:pt modelId="{86DE27A8-0AA3-4725-A8DF-A58BC3BDCF50}" type="pres">
      <dgm:prSet presAssocID="{FA2CC0C1-9D4C-4CF5-BA7C-2CCB1551451B}" presName="hierRoot2" presStyleCnt="0">
        <dgm:presLayoutVars>
          <dgm:hierBranch val="init"/>
        </dgm:presLayoutVars>
      </dgm:prSet>
      <dgm:spPr/>
    </dgm:pt>
    <dgm:pt modelId="{13E8AFAD-53BF-4279-8760-F036ECD737CE}" type="pres">
      <dgm:prSet presAssocID="{FA2CC0C1-9D4C-4CF5-BA7C-2CCB1551451B}" presName="rootComposite" presStyleCnt="0"/>
      <dgm:spPr/>
    </dgm:pt>
    <dgm:pt modelId="{8423AB56-8C62-40B4-929D-75884E4D1BF7}" type="pres">
      <dgm:prSet presAssocID="{FA2CC0C1-9D4C-4CF5-BA7C-2CCB1551451B}" presName="rootText" presStyleLbl="node3" presStyleIdx="0" presStyleCnt="2" custScaleX="151944">
        <dgm:presLayoutVars>
          <dgm:chPref val="3"/>
        </dgm:presLayoutVars>
      </dgm:prSet>
      <dgm:spPr/>
    </dgm:pt>
    <dgm:pt modelId="{75E806D4-146D-4984-8790-F7D4E11758E4}" type="pres">
      <dgm:prSet presAssocID="{FA2CC0C1-9D4C-4CF5-BA7C-2CCB1551451B}" presName="rootConnector" presStyleLbl="node3" presStyleIdx="0" presStyleCnt="2"/>
      <dgm:spPr/>
    </dgm:pt>
    <dgm:pt modelId="{E9D08BDB-FBCD-41D1-8260-33D399A7BEB2}" type="pres">
      <dgm:prSet presAssocID="{FA2CC0C1-9D4C-4CF5-BA7C-2CCB1551451B}" presName="hierChild4" presStyleCnt="0"/>
      <dgm:spPr/>
    </dgm:pt>
    <dgm:pt modelId="{A69AA40B-A5AA-4C3C-848C-C169610350BE}" type="pres">
      <dgm:prSet presAssocID="{FA2CC0C1-9D4C-4CF5-BA7C-2CCB1551451B}" presName="hierChild5" presStyleCnt="0"/>
      <dgm:spPr/>
    </dgm:pt>
    <dgm:pt modelId="{97BE65A6-0E6B-4DD2-8753-90C5D7D6CEB8}" type="pres">
      <dgm:prSet presAssocID="{6BC5E88D-F3E0-4653-871D-8D5C61E04969}" presName="hierChild5" presStyleCnt="0"/>
      <dgm:spPr/>
    </dgm:pt>
    <dgm:pt modelId="{DB236C77-DB45-4F57-AC6B-A97A9C0822DB}" type="pres">
      <dgm:prSet presAssocID="{DD49F95F-75CB-45CD-807A-4C1A58DA20E7}" presName="Name37" presStyleLbl="parChTrans1D2" presStyleIdx="1" presStyleCnt="3"/>
      <dgm:spPr/>
    </dgm:pt>
    <dgm:pt modelId="{CE28685D-5A4B-4779-982B-A630301AF1B5}" type="pres">
      <dgm:prSet presAssocID="{55624873-BC6D-4B90-BA9D-C9A407B04603}" presName="hierRoot2" presStyleCnt="0">
        <dgm:presLayoutVars>
          <dgm:hierBranch val="init"/>
        </dgm:presLayoutVars>
      </dgm:prSet>
      <dgm:spPr/>
    </dgm:pt>
    <dgm:pt modelId="{0BF8F6E9-260C-45B7-9FCB-98C9579B7E04}" type="pres">
      <dgm:prSet presAssocID="{55624873-BC6D-4B90-BA9D-C9A407B04603}" presName="rootComposite" presStyleCnt="0"/>
      <dgm:spPr/>
    </dgm:pt>
    <dgm:pt modelId="{33298F5D-67A5-4A45-93D2-FFF44C6864B3}" type="pres">
      <dgm:prSet presAssocID="{55624873-BC6D-4B90-BA9D-C9A407B04603}" presName="rootText" presStyleLbl="node2" presStyleIdx="1" presStyleCnt="3" custScaleX="128760" custScaleY="120661">
        <dgm:presLayoutVars>
          <dgm:chPref val="3"/>
        </dgm:presLayoutVars>
      </dgm:prSet>
      <dgm:spPr/>
    </dgm:pt>
    <dgm:pt modelId="{E9D37554-8D6D-4A26-84FB-D45B42AD1208}" type="pres">
      <dgm:prSet presAssocID="{55624873-BC6D-4B90-BA9D-C9A407B04603}" presName="rootConnector" presStyleLbl="node2" presStyleIdx="1" presStyleCnt="3"/>
      <dgm:spPr/>
    </dgm:pt>
    <dgm:pt modelId="{B482FB73-B996-4F2C-B691-978141C31D78}" type="pres">
      <dgm:prSet presAssocID="{55624873-BC6D-4B90-BA9D-C9A407B04603}" presName="hierChild4" presStyleCnt="0"/>
      <dgm:spPr/>
    </dgm:pt>
    <dgm:pt modelId="{195F14F0-B4BD-40F4-A85C-3268A143BAD3}" type="pres">
      <dgm:prSet presAssocID="{34D45A83-8F70-494E-AB50-F5501B6E2A59}" presName="Name37" presStyleLbl="parChTrans1D3" presStyleIdx="1" presStyleCnt="2"/>
      <dgm:spPr/>
    </dgm:pt>
    <dgm:pt modelId="{89109E8B-E7B0-4769-AA78-059ACEF06875}" type="pres">
      <dgm:prSet presAssocID="{4ABB483B-1310-486E-B93F-122B55403D8F}" presName="hierRoot2" presStyleCnt="0">
        <dgm:presLayoutVars>
          <dgm:hierBranch val="init"/>
        </dgm:presLayoutVars>
      </dgm:prSet>
      <dgm:spPr/>
    </dgm:pt>
    <dgm:pt modelId="{0227D394-DC99-41DF-A416-A6287E387F94}" type="pres">
      <dgm:prSet presAssocID="{4ABB483B-1310-486E-B93F-122B55403D8F}" presName="rootComposite" presStyleCnt="0"/>
      <dgm:spPr/>
    </dgm:pt>
    <dgm:pt modelId="{4D5AD32D-5111-484B-8CB1-50CDF20EAC63}" type="pres">
      <dgm:prSet presAssocID="{4ABB483B-1310-486E-B93F-122B55403D8F}" presName="rootText" presStyleLbl="node3" presStyleIdx="1" presStyleCnt="2" custScaleX="141235">
        <dgm:presLayoutVars>
          <dgm:chPref val="3"/>
        </dgm:presLayoutVars>
      </dgm:prSet>
      <dgm:spPr/>
    </dgm:pt>
    <dgm:pt modelId="{EB4A525E-7419-4815-AAC2-A4F0B8339A76}" type="pres">
      <dgm:prSet presAssocID="{4ABB483B-1310-486E-B93F-122B55403D8F}" presName="rootConnector" presStyleLbl="node3" presStyleIdx="1" presStyleCnt="2"/>
      <dgm:spPr/>
    </dgm:pt>
    <dgm:pt modelId="{E2A6FD11-CE0D-42CF-A250-DF84317AE305}" type="pres">
      <dgm:prSet presAssocID="{4ABB483B-1310-486E-B93F-122B55403D8F}" presName="hierChild4" presStyleCnt="0"/>
      <dgm:spPr/>
    </dgm:pt>
    <dgm:pt modelId="{1B9518E4-2A8B-45CA-BF07-5907D8D77DAB}" type="pres">
      <dgm:prSet presAssocID="{4ABB483B-1310-486E-B93F-122B55403D8F}" presName="hierChild5" presStyleCnt="0"/>
      <dgm:spPr/>
    </dgm:pt>
    <dgm:pt modelId="{BF422EE3-59B2-4588-9F65-0BDFF0E51739}" type="pres">
      <dgm:prSet presAssocID="{55624873-BC6D-4B90-BA9D-C9A407B04603}" presName="hierChild5" presStyleCnt="0"/>
      <dgm:spPr/>
    </dgm:pt>
    <dgm:pt modelId="{0F0A658B-663C-4882-A652-128AAF2F6FAB}" type="pres">
      <dgm:prSet presAssocID="{C05B98C0-7D57-43BD-8D13-9236F7859C2E}" presName="Name37" presStyleLbl="parChTrans1D2" presStyleIdx="2" presStyleCnt="3"/>
      <dgm:spPr/>
    </dgm:pt>
    <dgm:pt modelId="{2CB746A6-C28C-46EF-845F-2B952C9636C5}" type="pres">
      <dgm:prSet presAssocID="{CB5712CB-07A4-45EB-ADB5-803F7931F966}" presName="hierRoot2" presStyleCnt="0">
        <dgm:presLayoutVars>
          <dgm:hierBranch val="init"/>
        </dgm:presLayoutVars>
      </dgm:prSet>
      <dgm:spPr/>
    </dgm:pt>
    <dgm:pt modelId="{8E6A3D94-53EF-49B9-8C3F-1456301656B9}" type="pres">
      <dgm:prSet presAssocID="{CB5712CB-07A4-45EB-ADB5-803F7931F966}" presName="rootComposite" presStyleCnt="0"/>
      <dgm:spPr/>
    </dgm:pt>
    <dgm:pt modelId="{6D5FBFE8-C0AB-43F0-8599-590001A182E4}" type="pres">
      <dgm:prSet presAssocID="{CB5712CB-07A4-45EB-ADB5-803F7931F966}" presName="rootText" presStyleLbl="node2" presStyleIdx="2" presStyleCnt="3" custScaleX="157129" custScaleY="124090">
        <dgm:presLayoutVars>
          <dgm:chPref val="3"/>
        </dgm:presLayoutVars>
      </dgm:prSet>
      <dgm:spPr/>
    </dgm:pt>
    <dgm:pt modelId="{3BBAB5FB-C5B0-4654-8339-FC656DE6DCDE}" type="pres">
      <dgm:prSet presAssocID="{CB5712CB-07A4-45EB-ADB5-803F7931F966}" presName="rootConnector" presStyleLbl="node2" presStyleIdx="2" presStyleCnt="3"/>
      <dgm:spPr/>
    </dgm:pt>
    <dgm:pt modelId="{A3EAD66C-08E7-4403-8C11-DAF91A9DF7ED}" type="pres">
      <dgm:prSet presAssocID="{CB5712CB-07A4-45EB-ADB5-803F7931F966}" presName="hierChild4" presStyleCnt="0"/>
      <dgm:spPr/>
    </dgm:pt>
    <dgm:pt modelId="{6A40E1C4-C6DD-42F0-9036-27FA5A66F55B}" type="pres">
      <dgm:prSet presAssocID="{CB5712CB-07A4-45EB-ADB5-803F7931F966}" presName="hierChild5" presStyleCnt="0"/>
      <dgm:spPr/>
    </dgm:pt>
    <dgm:pt modelId="{A35157A5-2E77-4E33-8A4F-DA702C32665B}" type="pres">
      <dgm:prSet presAssocID="{D9C95F79-380E-468F-9694-5AD0DBA1B44B}" presName="hierChild3" presStyleCnt="0"/>
      <dgm:spPr/>
    </dgm:pt>
  </dgm:ptLst>
  <dgm:cxnLst>
    <dgm:cxn modelId="{1B45D600-5607-5B49-95A7-B17EC5D3E9BB}" type="presOf" srcId="{96D4B903-E65B-4F78-B05F-AB206948E956}" destId="{E9C9220B-3375-4765-AAB8-AB6250C5D816}" srcOrd="0" destOrd="0" presId="urn:microsoft.com/office/officeart/2005/8/layout/orgChart1"/>
    <dgm:cxn modelId="{323C1732-5E11-4182-90CD-6BA446A8FA13}" type="presOf" srcId="{55624873-BC6D-4B90-BA9D-C9A407B04603}" destId="{33298F5D-67A5-4A45-93D2-FFF44C6864B3}" srcOrd="0" destOrd="0" presId="urn:microsoft.com/office/officeart/2005/8/layout/orgChart1"/>
    <dgm:cxn modelId="{DA504038-141A-45F3-8540-8D218CF53E9E}" type="presOf" srcId="{FA2CC0C1-9D4C-4CF5-BA7C-2CCB1551451B}" destId="{8423AB56-8C62-40B4-929D-75884E4D1BF7}" srcOrd="0" destOrd="0" presId="urn:microsoft.com/office/officeart/2005/8/layout/orgChart1"/>
    <dgm:cxn modelId="{11E4115C-28AA-4870-BA47-B69D617DBC78}" type="presOf" srcId="{86F34A69-E6AD-4E8E-98D5-D8A0B0F838C0}" destId="{8DE5766B-364A-4B29-8C0D-1F983E87AD23}" srcOrd="0" destOrd="0" presId="urn:microsoft.com/office/officeart/2005/8/layout/orgChart1"/>
    <dgm:cxn modelId="{23118C62-F976-460F-B3F5-5C5BE5BA6FF2}" type="presOf" srcId="{AFD9A623-C8FF-40C1-87E6-265BDD7C72A3}" destId="{AC1505C3-3D50-4985-9B77-FE75EFF93F27}" srcOrd="0" destOrd="0" presId="urn:microsoft.com/office/officeart/2005/8/layout/orgChart1"/>
    <dgm:cxn modelId="{8A5D5945-677F-6647-BC33-FD34A2CD8E11}" type="presOf" srcId="{D9C95F79-380E-468F-9694-5AD0DBA1B44B}" destId="{5809EB0E-7A9D-4BC1-ABF2-8C6D4B43C025}" srcOrd="1" destOrd="0" presId="urn:microsoft.com/office/officeart/2005/8/layout/orgChart1"/>
    <dgm:cxn modelId="{3D60D645-88A6-441A-90D7-0F65894AF458}" type="presOf" srcId="{55624873-BC6D-4B90-BA9D-C9A407B04603}" destId="{E9D37554-8D6D-4A26-84FB-D45B42AD1208}" srcOrd="1" destOrd="0" presId="urn:microsoft.com/office/officeart/2005/8/layout/orgChart1"/>
    <dgm:cxn modelId="{28B9C84A-04CE-43D5-AD52-4635CBAB2E4A}" srcId="{D9C95F79-380E-468F-9694-5AD0DBA1B44B}" destId="{6BC5E88D-F3E0-4653-871D-8D5C61E04969}" srcOrd="0" destOrd="0" parTransId="{AFD9A623-C8FF-40C1-87E6-265BDD7C72A3}" sibTransId="{9E3D68E1-741A-4DBC-A388-176D8F8ABF22}"/>
    <dgm:cxn modelId="{E6BA426D-ACAC-494A-9E0B-11A127A5A510}" type="presOf" srcId="{DD49F95F-75CB-45CD-807A-4C1A58DA20E7}" destId="{DB236C77-DB45-4F57-AC6B-A97A9C0822DB}" srcOrd="0" destOrd="0" presId="urn:microsoft.com/office/officeart/2005/8/layout/orgChart1"/>
    <dgm:cxn modelId="{FE5C7B59-9C51-4DC6-A1E2-ECF74AF49B83}" type="presOf" srcId="{6BC5E88D-F3E0-4653-871D-8D5C61E04969}" destId="{994465C2-E8AC-4862-A0A1-149619A993B9}" srcOrd="0" destOrd="0" presId="urn:microsoft.com/office/officeart/2005/8/layout/orgChart1"/>
    <dgm:cxn modelId="{69101489-14F0-431E-9253-0BB41EA85F5F}" type="presOf" srcId="{FA2CC0C1-9D4C-4CF5-BA7C-2CCB1551451B}" destId="{75E806D4-146D-4984-8790-F7D4E11758E4}" srcOrd="1" destOrd="0" presId="urn:microsoft.com/office/officeart/2005/8/layout/orgChart1"/>
    <dgm:cxn modelId="{D65B279E-8E33-4D4C-8938-6491535A0E58}" type="presOf" srcId="{C05B98C0-7D57-43BD-8D13-9236F7859C2E}" destId="{0F0A658B-663C-4882-A652-128AAF2F6FAB}" srcOrd="0" destOrd="0" presId="urn:microsoft.com/office/officeart/2005/8/layout/orgChart1"/>
    <dgm:cxn modelId="{2EFB23A6-F5B0-4F60-B5B2-D39071A94F51}" srcId="{D9C95F79-380E-468F-9694-5AD0DBA1B44B}" destId="{55624873-BC6D-4B90-BA9D-C9A407B04603}" srcOrd="1" destOrd="0" parTransId="{DD49F95F-75CB-45CD-807A-4C1A58DA20E7}" sibTransId="{D1DB9CDC-9F39-479B-8395-BEEDBE6E49DC}"/>
    <dgm:cxn modelId="{028A9AB7-C87D-0449-8BDC-CF73F88D362A}" type="presOf" srcId="{CB5712CB-07A4-45EB-ADB5-803F7931F966}" destId="{6D5FBFE8-C0AB-43F0-8599-590001A182E4}" srcOrd="0" destOrd="0" presId="urn:microsoft.com/office/officeart/2005/8/layout/orgChart1"/>
    <dgm:cxn modelId="{AC1903BC-A3AE-B64E-94FB-DE0FF4F26042}" type="presOf" srcId="{CB5712CB-07A4-45EB-ADB5-803F7931F966}" destId="{3BBAB5FB-C5B0-4654-8339-FC656DE6DCDE}" srcOrd="1" destOrd="0" presId="urn:microsoft.com/office/officeart/2005/8/layout/orgChart1"/>
    <dgm:cxn modelId="{97F64CBC-5832-4E69-BB16-1B69BB283072}" type="presOf" srcId="{6BC5E88D-F3E0-4653-871D-8D5C61E04969}" destId="{8B7BF6D6-3265-4BA6-82E2-1DB801FCEAE2}" srcOrd="1" destOrd="0" presId="urn:microsoft.com/office/officeart/2005/8/layout/orgChart1"/>
    <dgm:cxn modelId="{A2B659C6-9734-134B-84B3-A742596E696A}" type="presOf" srcId="{D9C95F79-380E-468F-9694-5AD0DBA1B44B}" destId="{B76AF2D0-0BA5-4CB8-844A-A72FDCF95FA0}" srcOrd="0" destOrd="0" presId="urn:microsoft.com/office/officeart/2005/8/layout/orgChart1"/>
    <dgm:cxn modelId="{A89BA5C7-C929-4199-9C7B-D3060EA38CA3}" srcId="{55624873-BC6D-4B90-BA9D-C9A407B04603}" destId="{4ABB483B-1310-486E-B93F-122B55403D8F}" srcOrd="0" destOrd="0" parTransId="{34D45A83-8F70-494E-AB50-F5501B6E2A59}" sibTransId="{00DD68D8-5A03-4487-91ED-DCAC2943D8A4}"/>
    <dgm:cxn modelId="{47F858CE-4AA5-4661-A3EF-77D02FE9B3B7}" type="presOf" srcId="{4ABB483B-1310-486E-B93F-122B55403D8F}" destId="{4D5AD32D-5111-484B-8CB1-50CDF20EAC63}" srcOrd="0" destOrd="0" presId="urn:microsoft.com/office/officeart/2005/8/layout/orgChart1"/>
    <dgm:cxn modelId="{914EAFD7-B5C3-48F6-9DC5-57D4F8094DDB}" srcId="{96D4B903-E65B-4F78-B05F-AB206948E956}" destId="{D9C95F79-380E-468F-9694-5AD0DBA1B44B}" srcOrd="0" destOrd="0" parTransId="{88A11CD7-8B7E-4E7B-96A3-874CA8A20700}" sibTransId="{0EEC6DFF-C05F-43BA-998C-31C4D0F59689}"/>
    <dgm:cxn modelId="{AC18D6DA-9D1E-4AF8-8917-5CDEE2968F99}" srcId="{D9C95F79-380E-468F-9694-5AD0DBA1B44B}" destId="{CB5712CB-07A4-45EB-ADB5-803F7931F966}" srcOrd="2" destOrd="0" parTransId="{C05B98C0-7D57-43BD-8D13-9236F7859C2E}" sibTransId="{968B7A43-4CC6-4A17-A9B2-4D92DE65194A}"/>
    <dgm:cxn modelId="{F9BB9FEB-F4D0-4ED5-B765-F25D0E419B94}" type="presOf" srcId="{34D45A83-8F70-494E-AB50-F5501B6E2A59}" destId="{195F14F0-B4BD-40F4-A85C-3268A143BAD3}" srcOrd="0" destOrd="0" presId="urn:microsoft.com/office/officeart/2005/8/layout/orgChart1"/>
    <dgm:cxn modelId="{4519F5EC-8B02-4CBF-9D5B-D8504E77B49C}" type="presOf" srcId="{4ABB483B-1310-486E-B93F-122B55403D8F}" destId="{EB4A525E-7419-4815-AAC2-A4F0B8339A76}" srcOrd="1" destOrd="0" presId="urn:microsoft.com/office/officeart/2005/8/layout/orgChart1"/>
    <dgm:cxn modelId="{9EE826F3-EEBC-4D1C-9099-9369BFCA0BD5}" srcId="{6BC5E88D-F3E0-4653-871D-8D5C61E04969}" destId="{FA2CC0C1-9D4C-4CF5-BA7C-2CCB1551451B}" srcOrd="0" destOrd="0" parTransId="{86F34A69-E6AD-4E8E-98D5-D8A0B0F838C0}" sibTransId="{DEFE1CC3-4220-469F-870D-D9BE09243EE2}"/>
    <dgm:cxn modelId="{11358A55-F063-744A-A412-944AD11D48A6}" type="presParOf" srcId="{E9C9220B-3375-4765-AAB8-AB6250C5D816}" destId="{A2ADDE14-382C-4C80-B5EC-A83698348C0B}" srcOrd="0" destOrd="0" presId="urn:microsoft.com/office/officeart/2005/8/layout/orgChart1"/>
    <dgm:cxn modelId="{83F4398D-402B-1A40-BA48-D6FADFA83F73}" type="presParOf" srcId="{A2ADDE14-382C-4C80-B5EC-A83698348C0B}" destId="{345EADC6-3B08-4723-AD99-2A821C48F137}" srcOrd="0" destOrd="0" presId="urn:microsoft.com/office/officeart/2005/8/layout/orgChart1"/>
    <dgm:cxn modelId="{CF4AEE1F-149B-D445-9BFF-B920F67E9B2C}" type="presParOf" srcId="{345EADC6-3B08-4723-AD99-2A821C48F137}" destId="{B76AF2D0-0BA5-4CB8-844A-A72FDCF95FA0}" srcOrd="0" destOrd="0" presId="urn:microsoft.com/office/officeart/2005/8/layout/orgChart1"/>
    <dgm:cxn modelId="{4CA33B86-519B-AA45-84B5-9CACF42ABBFE}" type="presParOf" srcId="{345EADC6-3B08-4723-AD99-2A821C48F137}" destId="{5809EB0E-7A9D-4BC1-ABF2-8C6D4B43C025}" srcOrd="1" destOrd="0" presId="urn:microsoft.com/office/officeart/2005/8/layout/orgChart1"/>
    <dgm:cxn modelId="{21B83DE8-D631-BC49-B7B9-2813D506CC01}" type="presParOf" srcId="{A2ADDE14-382C-4C80-B5EC-A83698348C0B}" destId="{037ABFE5-5A93-46F8-96C6-BB124E012525}" srcOrd="1" destOrd="0" presId="urn:microsoft.com/office/officeart/2005/8/layout/orgChart1"/>
    <dgm:cxn modelId="{2EE28AC3-3D94-4C59-AD85-0259F20303D0}" type="presParOf" srcId="{037ABFE5-5A93-46F8-96C6-BB124E012525}" destId="{AC1505C3-3D50-4985-9B77-FE75EFF93F27}" srcOrd="0" destOrd="0" presId="urn:microsoft.com/office/officeart/2005/8/layout/orgChart1"/>
    <dgm:cxn modelId="{C0B5E08D-8B36-4C4C-8913-85B8713F8CD1}" type="presParOf" srcId="{037ABFE5-5A93-46F8-96C6-BB124E012525}" destId="{49531C7F-2312-4D34-A575-DD260DE74EAB}" srcOrd="1" destOrd="0" presId="urn:microsoft.com/office/officeart/2005/8/layout/orgChart1"/>
    <dgm:cxn modelId="{9B04C7DD-98D6-485F-8F5F-1FDA082FB4ED}" type="presParOf" srcId="{49531C7F-2312-4D34-A575-DD260DE74EAB}" destId="{6CAB4278-1BE0-42BC-AC78-875094BE89B2}" srcOrd="0" destOrd="0" presId="urn:microsoft.com/office/officeart/2005/8/layout/orgChart1"/>
    <dgm:cxn modelId="{51D390B6-2AE1-45DA-82F2-364D448B2C2C}" type="presParOf" srcId="{6CAB4278-1BE0-42BC-AC78-875094BE89B2}" destId="{994465C2-E8AC-4862-A0A1-149619A993B9}" srcOrd="0" destOrd="0" presId="urn:microsoft.com/office/officeart/2005/8/layout/orgChart1"/>
    <dgm:cxn modelId="{D0BBCEBF-5F4A-4678-8EDD-9CD9FC83B06E}" type="presParOf" srcId="{6CAB4278-1BE0-42BC-AC78-875094BE89B2}" destId="{8B7BF6D6-3265-4BA6-82E2-1DB801FCEAE2}" srcOrd="1" destOrd="0" presId="urn:microsoft.com/office/officeart/2005/8/layout/orgChart1"/>
    <dgm:cxn modelId="{0562DBAD-4898-413D-A94B-3306B7D8D472}" type="presParOf" srcId="{49531C7F-2312-4D34-A575-DD260DE74EAB}" destId="{B219327F-995C-4418-BCA3-E6751877D644}" srcOrd="1" destOrd="0" presId="urn:microsoft.com/office/officeart/2005/8/layout/orgChart1"/>
    <dgm:cxn modelId="{0C71C832-5F95-476F-A3D1-EF7AA55ADA7E}" type="presParOf" srcId="{B219327F-995C-4418-BCA3-E6751877D644}" destId="{8DE5766B-364A-4B29-8C0D-1F983E87AD23}" srcOrd="0" destOrd="0" presId="urn:microsoft.com/office/officeart/2005/8/layout/orgChart1"/>
    <dgm:cxn modelId="{21884EAF-D018-4855-8544-DBF744663A1F}" type="presParOf" srcId="{B219327F-995C-4418-BCA3-E6751877D644}" destId="{86DE27A8-0AA3-4725-A8DF-A58BC3BDCF50}" srcOrd="1" destOrd="0" presId="urn:microsoft.com/office/officeart/2005/8/layout/orgChart1"/>
    <dgm:cxn modelId="{F362AA95-FDC4-4E22-9756-4669C94AD0C0}" type="presParOf" srcId="{86DE27A8-0AA3-4725-A8DF-A58BC3BDCF50}" destId="{13E8AFAD-53BF-4279-8760-F036ECD737CE}" srcOrd="0" destOrd="0" presId="urn:microsoft.com/office/officeart/2005/8/layout/orgChart1"/>
    <dgm:cxn modelId="{DB7F1995-3270-4D56-9DFD-9CFF2E6D3D57}" type="presParOf" srcId="{13E8AFAD-53BF-4279-8760-F036ECD737CE}" destId="{8423AB56-8C62-40B4-929D-75884E4D1BF7}" srcOrd="0" destOrd="0" presId="urn:microsoft.com/office/officeart/2005/8/layout/orgChart1"/>
    <dgm:cxn modelId="{E2A0CA12-221D-4DF7-B7A6-8317068035C9}" type="presParOf" srcId="{13E8AFAD-53BF-4279-8760-F036ECD737CE}" destId="{75E806D4-146D-4984-8790-F7D4E11758E4}" srcOrd="1" destOrd="0" presId="urn:microsoft.com/office/officeart/2005/8/layout/orgChart1"/>
    <dgm:cxn modelId="{0887B7EA-17E8-42A6-BE55-6642DFB37F92}" type="presParOf" srcId="{86DE27A8-0AA3-4725-A8DF-A58BC3BDCF50}" destId="{E9D08BDB-FBCD-41D1-8260-33D399A7BEB2}" srcOrd="1" destOrd="0" presId="urn:microsoft.com/office/officeart/2005/8/layout/orgChart1"/>
    <dgm:cxn modelId="{36E60334-19E0-43B8-99B6-8D99E3CB54ED}" type="presParOf" srcId="{86DE27A8-0AA3-4725-A8DF-A58BC3BDCF50}" destId="{A69AA40B-A5AA-4C3C-848C-C169610350BE}" srcOrd="2" destOrd="0" presId="urn:microsoft.com/office/officeart/2005/8/layout/orgChart1"/>
    <dgm:cxn modelId="{D025D2D5-915F-4052-B410-8A330512C83D}" type="presParOf" srcId="{49531C7F-2312-4D34-A575-DD260DE74EAB}" destId="{97BE65A6-0E6B-4DD2-8753-90C5D7D6CEB8}" srcOrd="2" destOrd="0" presId="urn:microsoft.com/office/officeart/2005/8/layout/orgChart1"/>
    <dgm:cxn modelId="{06B86B63-ECE7-4436-9488-E554ADE2EC4A}" type="presParOf" srcId="{037ABFE5-5A93-46F8-96C6-BB124E012525}" destId="{DB236C77-DB45-4F57-AC6B-A97A9C0822DB}" srcOrd="2" destOrd="0" presId="urn:microsoft.com/office/officeart/2005/8/layout/orgChart1"/>
    <dgm:cxn modelId="{E3901755-C2AF-4603-B226-98A8E7315BEE}" type="presParOf" srcId="{037ABFE5-5A93-46F8-96C6-BB124E012525}" destId="{CE28685D-5A4B-4779-982B-A630301AF1B5}" srcOrd="3" destOrd="0" presId="urn:microsoft.com/office/officeart/2005/8/layout/orgChart1"/>
    <dgm:cxn modelId="{A00E9F70-855B-4C98-9C7B-8DEEE3C14EEF}" type="presParOf" srcId="{CE28685D-5A4B-4779-982B-A630301AF1B5}" destId="{0BF8F6E9-260C-45B7-9FCB-98C9579B7E04}" srcOrd="0" destOrd="0" presId="urn:microsoft.com/office/officeart/2005/8/layout/orgChart1"/>
    <dgm:cxn modelId="{DF851F24-5E1E-4FAF-BB6E-D4932DFCD7A6}" type="presParOf" srcId="{0BF8F6E9-260C-45B7-9FCB-98C9579B7E04}" destId="{33298F5D-67A5-4A45-93D2-FFF44C6864B3}" srcOrd="0" destOrd="0" presId="urn:microsoft.com/office/officeart/2005/8/layout/orgChart1"/>
    <dgm:cxn modelId="{C7263A01-23AB-42EA-B59B-5ED418F39DAD}" type="presParOf" srcId="{0BF8F6E9-260C-45B7-9FCB-98C9579B7E04}" destId="{E9D37554-8D6D-4A26-84FB-D45B42AD1208}" srcOrd="1" destOrd="0" presId="urn:microsoft.com/office/officeart/2005/8/layout/orgChart1"/>
    <dgm:cxn modelId="{E4469EF5-96EC-41E2-84AE-D1B344739F33}" type="presParOf" srcId="{CE28685D-5A4B-4779-982B-A630301AF1B5}" destId="{B482FB73-B996-4F2C-B691-978141C31D78}" srcOrd="1" destOrd="0" presId="urn:microsoft.com/office/officeart/2005/8/layout/orgChart1"/>
    <dgm:cxn modelId="{E5860D29-1FE4-4E8F-8CB6-C1550127A011}" type="presParOf" srcId="{B482FB73-B996-4F2C-B691-978141C31D78}" destId="{195F14F0-B4BD-40F4-A85C-3268A143BAD3}" srcOrd="0" destOrd="0" presId="urn:microsoft.com/office/officeart/2005/8/layout/orgChart1"/>
    <dgm:cxn modelId="{F9CA4B4F-FD9A-44B2-A91D-F761A00D6824}" type="presParOf" srcId="{B482FB73-B996-4F2C-B691-978141C31D78}" destId="{89109E8B-E7B0-4769-AA78-059ACEF06875}" srcOrd="1" destOrd="0" presId="urn:microsoft.com/office/officeart/2005/8/layout/orgChart1"/>
    <dgm:cxn modelId="{C4675F83-F8F2-4824-9858-EFA13137E27D}" type="presParOf" srcId="{89109E8B-E7B0-4769-AA78-059ACEF06875}" destId="{0227D394-DC99-41DF-A416-A6287E387F94}" srcOrd="0" destOrd="0" presId="urn:microsoft.com/office/officeart/2005/8/layout/orgChart1"/>
    <dgm:cxn modelId="{7CA0D085-9F20-4CFF-A144-B843172E34CD}" type="presParOf" srcId="{0227D394-DC99-41DF-A416-A6287E387F94}" destId="{4D5AD32D-5111-484B-8CB1-50CDF20EAC63}" srcOrd="0" destOrd="0" presId="urn:microsoft.com/office/officeart/2005/8/layout/orgChart1"/>
    <dgm:cxn modelId="{86F6D89A-45F3-4F42-B668-E303F576C808}" type="presParOf" srcId="{0227D394-DC99-41DF-A416-A6287E387F94}" destId="{EB4A525E-7419-4815-AAC2-A4F0B8339A76}" srcOrd="1" destOrd="0" presId="urn:microsoft.com/office/officeart/2005/8/layout/orgChart1"/>
    <dgm:cxn modelId="{F605BA6C-FF63-49F9-AAD9-BE2BC97FDFB2}" type="presParOf" srcId="{89109E8B-E7B0-4769-AA78-059ACEF06875}" destId="{E2A6FD11-CE0D-42CF-A250-DF84317AE305}" srcOrd="1" destOrd="0" presId="urn:microsoft.com/office/officeart/2005/8/layout/orgChart1"/>
    <dgm:cxn modelId="{0A9B46B4-F09B-47BA-84F8-4AA76E267F3F}" type="presParOf" srcId="{89109E8B-E7B0-4769-AA78-059ACEF06875}" destId="{1B9518E4-2A8B-45CA-BF07-5907D8D77DAB}" srcOrd="2" destOrd="0" presId="urn:microsoft.com/office/officeart/2005/8/layout/orgChart1"/>
    <dgm:cxn modelId="{F02C6A57-7093-4F58-8BD1-0A282469F5E8}" type="presParOf" srcId="{CE28685D-5A4B-4779-982B-A630301AF1B5}" destId="{BF422EE3-59B2-4588-9F65-0BDFF0E51739}" srcOrd="2" destOrd="0" presId="urn:microsoft.com/office/officeart/2005/8/layout/orgChart1"/>
    <dgm:cxn modelId="{A79D65DD-295F-7049-AD42-49395C52A614}" type="presParOf" srcId="{037ABFE5-5A93-46F8-96C6-BB124E012525}" destId="{0F0A658B-663C-4882-A652-128AAF2F6FAB}" srcOrd="4" destOrd="0" presId="urn:microsoft.com/office/officeart/2005/8/layout/orgChart1"/>
    <dgm:cxn modelId="{65002FA6-0E87-B842-8B90-E97CCB156B5A}" type="presParOf" srcId="{037ABFE5-5A93-46F8-96C6-BB124E012525}" destId="{2CB746A6-C28C-46EF-845F-2B952C9636C5}" srcOrd="5" destOrd="0" presId="urn:microsoft.com/office/officeart/2005/8/layout/orgChart1"/>
    <dgm:cxn modelId="{63F97353-62A5-C84D-AD5D-CA0336CB27FE}" type="presParOf" srcId="{2CB746A6-C28C-46EF-845F-2B952C9636C5}" destId="{8E6A3D94-53EF-49B9-8C3F-1456301656B9}" srcOrd="0" destOrd="0" presId="urn:microsoft.com/office/officeart/2005/8/layout/orgChart1"/>
    <dgm:cxn modelId="{CE561A87-4A0A-E340-AA51-34F1585AF562}" type="presParOf" srcId="{8E6A3D94-53EF-49B9-8C3F-1456301656B9}" destId="{6D5FBFE8-C0AB-43F0-8599-590001A182E4}" srcOrd="0" destOrd="0" presId="urn:microsoft.com/office/officeart/2005/8/layout/orgChart1"/>
    <dgm:cxn modelId="{10C9925F-3B86-C646-9D4A-C63462EA5B02}" type="presParOf" srcId="{8E6A3D94-53EF-49B9-8C3F-1456301656B9}" destId="{3BBAB5FB-C5B0-4654-8339-FC656DE6DCDE}" srcOrd="1" destOrd="0" presId="urn:microsoft.com/office/officeart/2005/8/layout/orgChart1"/>
    <dgm:cxn modelId="{102A7C75-CC57-2C41-952D-B7F5C13A91D4}" type="presParOf" srcId="{2CB746A6-C28C-46EF-845F-2B952C9636C5}" destId="{A3EAD66C-08E7-4403-8C11-DAF91A9DF7ED}" srcOrd="1" destOrd="0" presId="urn:microsoft.com/office/officeart/2005/8/layout/orgChart1"/>
    <dgm:cxn modelId="{76C1939D-38D3-7645-BE7A-657653D63AD0}" type="presParOf" srcId="{2CB746A6-C28C-46EF-845F-2B952C9636C5}" destId="{6A40E1C4-C6DD-42F0-9036-27FA5A66F55B}" srcOrd="2" destOrd="0" presId="urn:microsoft.com/office/officeart/2005/8/layout/orgChart1"/>
    <dgm:cxn modelId="{226FA01C-2C6E-6E4C-9E19-4F52179A8E9E}" type="presParOf" srcId="{A2ADDE14-382C-4C80-B5EC-A83698348C0B}" destId="{A35157A5-2E77-4E33-8A4F-DA702C32665B}" srcOrd="2" destOrd="0" presId="urn:microsoft.com/office/officeart/2005/8/layout/orgChart1"/>
  </dgm:cxnLst>
  <dgm:bg/>
  <dgm:whole>
    <a:ln w="28575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A658B-663C-4882-A652-128AAF2F6FAB}">
      <dsp:nvSpPr>
        <dsp:cNvPr id="0" name=""/>
        <dsp:cNvSpPr/>
      </dsp:nvSpPr>
      <dsp:spPr>
        <a:xfrm>
          <a:off x="4070042" y="1523644"/>
          <a:ext cx="2748863" cy="351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803"/>
              </a:lnTo>
              <a:lnTo>
                <a:pt x="2748863" y="175803"/>
              </a:lnTo>
              <a:lnTo>
                <a:pt x="2748863" y="351607"/>
              </a:lnTo>
            </a:path>
          </a:pathLst>
        </a:custGeom>
        <a:noFill/>
        <a:ln w="317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5F14F0-B4BD-40F4-A85C-3268A143BAD3}">
      <dsp:nvSpPr>
        <dsp:cNvPr id="0" name=""/>
        <dsp:cNvSpPr/>
      </dsp:nvSpPr>
      <dsp:spPr>
        <a:xfrm>
          <a:off x="3211604" y="2885378"/>
          <a:ext cx="323378" cy="770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187"/>
              </a:lnTo>
              <a:lnTo>
                <a:pt x="323378" y="770187"/>
              </a:lnTo>
            </a:path>
          </a:pathLst>
        </a:custGeom>
        <a:noFill/>
        <a:ln w="12700" cap="flat" cmpd="sng" algn="ctr">
          <a:solidFill>
            <a:srgbClr val="7F7F7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36C77-DB45-4F57-AC6B-A97A9C0822DB}">
      <dsp:nvSpPr>
        <dsp:cNvPr id="0" name=""/>
        <dsp:cNvSpPr/>
      </dsp:nvSpPr>
      <dsp:spPr>
        <a:xfrm>
          <a:off x="4024322" y="1523644"/>
          <a:ext cx="91440" cy="3516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5803"/>
              </a:lnTo>
              <a:lnTo>
                <a:pt x="49625" y="175803"/>
              </a:lnTo>
              <a:lnTo>
                <a:pt x="49625" y="351607"/>
              </a:lnTo>
            </a:path>
          </a:pathLst>
        </a:custGeom>
        <a:noFill/>
        <a:ln w="12700" cap="flat" cmpd="sng" algn="ctr">
          <a:solidFill>
            <a:srgbClr val="7F7F7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5766B-364A-4B29-8C0D-1F983E87AD23}">
      <dsp:nvSpPr>
        <dsp:cNvPr id="0" name=""/>
        <dsp:cNvSpPr/>
      </dsp:nvSpPr>
      <dsp:spPr>
        <a:xfrm>
          <a:off x="253435" y="2921937"/>
          <a:ext cx="385909" cy="759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555"/>
              </a:lnTo>
              <a:lnTo>
                <a:pt x="385909" y="759555"/>
              </a:lnTo>
            </a:path>
          </a:pathLst>
        </a:custGeom>
        <a:noFill/>
        <a:ln w="12700" cap="flat" cmpd="sng" algn="ctr">
          <a:solidFill>
            <a:srgbClr val="7F7F7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505C3-3D50-4985-9B77-FE75EFF93F27}">
      <dsp:nvSpPr>
        <dsp:cNvPr id="0" name=""/>
        <dsp:cNvSpPr/>
      </dsp:nvSpPr>
      <dsp:spPr>
        <a:xfrm>
          <a:off x="1267176" y="1523644"/>
          <a:ext cx="2802865" cy="362239"/>
        </a:xfrm>
        <a:custGeom>
          <a:avLst/>
          <a:gdLst/>
          <a:ahLst/>
          <a:cxnLst/>
          <a:rect l="0" t="0" r="0" b="0"/>
          <a:pathLst>
            <a:path>
              <a:moveTo>
                <a:pt x="2802865" y="0"/>
              </a:moveTo>
              <a:lnTo>
                <a:pt x="2802865" y="186435"/>
              </a:lnTo>
              <a:lnTo>
                <a:pt x="0" y="186435"/>
              </a:lnTo>
              <a:lnTo>
                <a:pt x="0" y="362239"/>
              </a:lnTo>
            </a:path>
          </a:pathLst>
        </a:custGeom>
        <a:noFill/>
        <a:ln w="12700" cap="flat" cmpd="sng" algn="ctr">
          <a:solidFill>
            <a:srgbClr val="7F7F7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AF2D0-0BA5-4CB8-844A-A72FDCF95FA0}">
      <dsp:nvSpPr>
        <dsp:cNvPr id="0" name=""/>
        <dsp:cNvSpPr/>
      </dsp:nvSpPr>
      <dsp:spPr>
        <a:xfrm>
          <a:off x="2504107" y="686483"/>
          <a:ext cx="3131868" cy="837160"/>
        </a:xfrm>
        <a:prstGeom prst="rect">
          <a:avLst/>
        </a:prstGeom>
        <a:noFill/>
        <a:ln w="12700" cap="flat" cmpd="sng" algn="ctr">
          <a:solidFill>
            <a:srgbClr val="B2272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b="0" kern="1200" dirty="0">
            <a:solidFill>
              <a:srgbClr val="404040"/>
            </a:solidFill>
            <a:latin typeface="Akzidenz-Grotesk BQ Light" pitchFamily="50" charset="0"/>
          </a:endParaRPr>
        </a:p>
      </dsp:txBody>
      <dsp:txXfrm>
        <a:off x="2504107" y="686483"/>
        <a:ext cx="3131868" cy="837160"/>
      </dsp:txXfrm>
    </dsp:sp>
    <dsp:sp modelId="{994465C2-E8AC-4862-A0A1-149619A993B9}">
      <dsp:nvSpPr>
        <dsp:cNvPr id="0" name=""/>
        <dsp:cNvSpPr/>
      </dsp:nvSpPr>
      <dsp:spPr>
        <a:xfrm>
          <a:off x="0" y="1885883"/>
          <a:ext cx="2534353" cy="10360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1722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 dirty="0">
            <a:solidFill>
              <a:srgbClr val="404040"/>
            </a:solidFill>
            <a:latin typeface="Akzidenz-Grotesk BQ Light" pitchFamily="50" charset="0"/>
          </a:endParaRPr>
        </a:p>
      </dsp:txBody>
      <dsp:txXfrm>
        <a:off x="0" y="1885883"/>
        <a:ext cx="2534353" cy="1036053"/>
      </dsp:txXfrm>
    </dsp:sp>
    <dsp:sp modelId="{8423AB56-8C62-40B4-929D-75884E4D1BF7}">
      <dsp:nvSpPr>
        <dsp:cNvPr id="0" name=""/>
        <dsp:cNvSpPr/>
      </dsp:nvSpPr>
      <dsp:spPr>
        <a:xfrm>
          <a:off x="639344" y="3262912"/>
          <a:ext cx="2544031" cy="8371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 dirty="0">
            <a:ln>
              <a:solidFill>
                <a:schemeClr val="bg1">
                  <a:lumMod val="50000"/>
                </a:schemeClr>
              </a:solidFill>
            </a:ln>
            <a:solidFill>
              <a:srgbClr val="404040"/>
            </a:solidFill>
            <a:latin typeface="Akzidenz-Grotesk BQ Light" pitchFamily="50" charset="0"/>
          </a:endParaRPr>
        </a:p>
      </dsp:txBody>
      <dsp:txXfrm>
        <a:off x="639344" y="3262912"/>
        <a:ext cx="2544031" cy="837160"/>
      </dsp:txXfrm>
    </dsp:sp>
    <dsp:sp modelId="{33298F5D-67A5-4A45-93D2-FFF44C6864B3}">
      <dsp:nvSpPr>
        <dsp:cNvPr id="0" name=""/>
        <dsp:cNvSpPr/>
      </dsp:nvSpPr>
      <dsp:spPr>
        <a:xfrm>
          <a:off x="2996019" y="1875251"/>
          <a:ext cx="2155856" cy="10101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1722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6500" kern="1200" dirty="0">
            <a:solidFill>
              <a:srgbClr val="404040"/>
            </a:solidFill>
            <a:latin typeface="Akzidenz-Grotesk BQ Light" pitchFamily="50" charset="0"/>
          </a:endParaRPr>
        </a:p>
      </dsp:txBody>
      <dsp:txXfrm>
        <a:off x="2996019" y="1875251"/>
        <a:ext cx="2155856" cy="1010126"/>
      </dsp:txXfrm>
    </dsp:sp>
    <dsp:sp modelId="{4D5AD32D-5111-484B-8CB1-50CDF20EAC63}">
      <dsp:nvSpPr>
        <dsp:cNvPr id="0" name=""/>
        <dsp:cNvSpPr/>
      </dsp:nvSpPr>
      <dsp:spPr>
        <a:xfrm>
          <a:off x="3534983" y="3236985"/>
          <a:ext cx="2364727" cy="8371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 dirty="0">
            <a:ln>
              <a:solidFill>
                <a:schemeClr val="bg1">
                  <a:lumMod val="50000"/>
                </a:schemeClr>
              </a:solidFill>
            </a:ln>
            <a:solidFill>
              <a:srgbClr val="404040"/>
            </a:solidFill>
            <a:latin typeface="Akzidenz-Grotesk BQ Light" pitchFamily="50" charset="0"/>
          </a:endParaRPr>
        </a:p>
      </dsp:txBody>
      <dsp:txXfrm>
        <a:off x="3534983" y="3236985"/>
        <a:ext cx="2364727" cy="837160"/>
      </dsp:txXfrm>
    </dsp:sp>
    <dsp:sp modelId="{6D5FBFE8-C0AB-43F0-8599-590001A182E4}">
      <dsp:nvSpPr>
        <dsp:cNvPr id="0" name=""/>
        <dsp:cNvSpPr/>
      </dsp:nvSpPr>
      <dsp:spPr>
        <a:xfrm>
          <a:off x="5503483" y="1875251"/>
          <a:ext cx="2630844" cy="1038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1722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 dirty="0">
            <a:solidFill>
              <a:srgbClr val="404040"/>
            </a:solidFill>
            <a:latin typeface="Akzidenz-Grotesk BQ Light" pitchFamily="50" charset="0"/>
          </a:endParaRPr>
        </a:p>
      </dsp:txBody>
      <dsp:txXfrm>
        <a:off x="5503483" y="1875251"/>
        <a:ext cx="2630844" cy="1038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20/06/2022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20/06/2022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20/06/2022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t>20/06/2022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21894" y="623052"/>
            <a:ext cx="36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>
                <a:solidFill>
                  <a:srgbClr val="B2272E"/>
                </a:solidFill>
                <a:latin typeface="Akzidenz-Grotesk BQ Super" pitchFamily="50" charset="0"/>
                <a:cs typeface="Gotham-Bold"/>
              </a:rPr>
              <a:t>ORGANIGRAMA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840871" y="896116"/>
            <a:ext cx="473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 Light" pitchFamily="50" charset="0"/>
                <a:cs typeface="Gotham-Book"/>
              </a:rPr>
              <a:t>Coordinación de Comunicación Social y Relaciones Públicas</a:t>
            </a:r>
            <a:endParaRPr lang="es-ES_tradnl" sz="1400" dirty="0">
              <a:solidFill>
                <a:schemeClr val="tx1">
                  <a:lumMod val="65000"/>
                  <a:lumOff val="35000"/>
                </a:schemeClr>
              </a:solidFill>
              <a:latin typeface="Akzidenz-Grotesk BQ Light" pitchFamily="50" charset="0"/>
              <a:cs typeface="Gotham-Book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864990757"/>
              </p:ext>
            </p:extLst>
          </p:nvPr>
        </p:nvGraphicFramePr>
        <p:xfrm>
          <a:off x="612789" y="1450106"/>
          <a:ext cx="8140084" cy="478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98EBB615-BE84-DEB6-9154-F0AAEAAC6194}"/>
              </a:ext>
            </a:extLst>
          </p:cNvPr>
          <p:cNvSpPr txBox="1"/>
          <p:nvPr/>
        </p:nvSpPr>
        <p:spPr>
          <a:xfrm>
            <a:off x="612788" y="3578090"/>
            <a:ext cx="25147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Unidad de Seguimiento y Análisis de la Información.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Lic. Francisco Javier Gaytán Farah</a:t>
            </a:r>
            <a:endParaRPr lang="es-MX" sz="11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B1F9ED5-E0CF-0E60-F1F5-1EA2782B7C59}"/>
              </a:ext>
            </a:extLst>
          </p:cNvPr>
          <p:cNvSpPr txBox="1"/>
          <p:nvPr/>
        </p:nvSpPr>
        <p:spPr>
          <a:xfrm>
            <a:off x="3600290" y="3591341"/>
            <a:ext cx="22669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Unidad de Información.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Lic. Claudia Janette Campos Notario.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4FFEE2C-14DF-D16E-AF2E-3207E9EF352E}"/>
              </a:ext>
            </a:extLst>
          </p:cNvPr>
          <p:cNvSpPr txBox="1"/>
          <p:nvPr/>
        </p:nvSpPr>
        <p:spPr>
          <a:xfrm>
            <a:off x="6191067" y="3617847"/>
            <a:ext cx="24119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Unidad de Relaciones Públicas, Protocolo y Eventos.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8761A39-016D-B7BE-CA0A-E3B16001A555}"/>
              </a:ext>
            </a:extLst>
          </p:cNvPr>
          <p:cNvSpPr txBox="1"/>
          <p:nvPr/>
        </p:nvSpPr>
        <p:spPr>
          <a:xfrm>
            <a:off x="6897757" y="4035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B67D984-CE7B-DEFF-ADD1-1FAAA73DDFE8}"/>
              </a:ext>
            </a:extLst>
          </p:cNvPr>
          <p:cNvSpPr txBox="1"/>
          <p:nvPr/>
        </p:nvSpPr>
        <p:spPr>
          <a:xfrm>
            <a:off x="2001078" y="5168348"/>
            <a:ext cx="118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2D602A7-54DD-8686-3934-B5482A6AE46F}"/>
              </a:ext>
            </a:extLst>
          </p:cNvPr>
          <p:cNvSpPr txBox="1"/>
          <p:nvPr/>
        </p:nvSpPr>
        <p:spPr>
          <a:xfrm>
            <a:off x="258422" y="4866979"/>
            <a:ext cx="4572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Departamento de Monitoreo.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C. Hipólito Torres Arias.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EAF6D53-EB4D-D843-BB56-5F1C82C19B5F}"/>
              </a:ext>
            </a:extLst>
          </p:cNvPr>
          <p:cNvSpPr txBox="1"/>
          <p:nvPr/>
        </p:nvSpPr>
        <p:spPr>
          <a:xfrm>
            <a:off x="4273846" y="4840475"/>
            <a:ext cx="21964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Departamento de Prensa y Edición.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Lic. Humberto </a:t>
            </a:r>
            <a:r>
              <a:rPr kumimoji="0" lang="es-MX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Iduarte</a:t>
            </a: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Castillo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C4FF427-EB09-E166-4517-7F8ED68FDD64}"/>
              </a:ext>
            </a:extLst>
          </p:cNvPr>
          <p:cNvSpPr txBox="1"/>
          <p:nvPr/>
        </p:nvSpPr>
        <p:spPr>
          <a:xfrm>
            <a:off x="3718085" y="2332383"/>
            <a:ext cx="20040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Coordinación General.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Mtra. María Elena Rico Asencio.</a:t>
            </a:r>
          </a:p>
        </p:txBody>
      </p:sp>
    </p:spTree>
    <p:extLst>
      <p:ext uri="{BB962C8B-B14F-4D97-AF65-F5344CB8AC3E}">
        <p14:creationId xmlns:p14="http://schemas.microsoft.com/office/powerpoint/2010/main" val="4182701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74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Akzidenz-Grotesk BQ Light</vt:lpstr>
      <vt:lpstr>Akzidenz-Grotesk BQ Super</vt:lpstr>
      <vt:lpstr>Arial</vt:lpstr>
      <vt:lpstr>Calibri</vt:lpstr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PARTICULAR</cp:lastModifiedBy>
  <cp:revision>19</cp:revision>
  <dcterms:created xsi:type="dcterms:W3CDTF">2018-11-08T14:50:53Z</dcterms:created>
  <dcterms:modified xsi:type="dcterms:W3CDTF">2022-06-20T18:50:32Z</dcterms:modified>
</cp:coreProperties>
</file>