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7315200" cy="96012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22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B329A32-AAA6-41FF-A956-E91E4C380326}" type="datetimeFigureOut">
              <a:rPr lang="es-MX" smtClean="0"/>
              <a:pPr/>
              <a:t>20/06/2022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E7F88C9-F925-436D-B556-A03EE027754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C6C1C-0BAE-4ACA-89B3-2FAEB0C05DF5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C6C1C-0BAE-4ACA-89B3-2FAEB0C05DF5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C6C1C-0BAE-4ACA-89B3-2FAEB0C05DF5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95CB-CB52-4F4E-9DDB-8D5A67E03DA2}" type="datetimeFigureOut">
              <a:rPr lang="es-MX" smtClean="0"/>
              <a:pPr/>
              <a:t>20/06/2022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BC40-5649-42F9-BEF7-CF96E21E6DD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95CB-CB52-4F4E-9DDB-8D5A67E03DA2}" type="datetimeFigureOut">
              <a:rPr lang="es-MX" smtClean="0"/>
              <a:pPr/>
              <a:t>20/06/2022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BC40-5649-42F9-BEF7-CF96E21E6DD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95CB-CB52-4F4E-9DDB-8D5A67E03DA2}" type="datetimeFigureOut">
              <a:rPr lang="es-MX" smtClean="0"/>
              <a:pPr/>
              <a:t>20/06/2022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BC40-5649-42F9-BEF7-CF96E21E6DD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95CB-CB52-4F4E-9DDB-8D5A67E03DA2}" type="datetimeFigureOut">
              <a:rPr lang="es-MX" smtClean="0"/>
              <a:pPr/>
              <a:t>20/06/2022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BC40-5649-42F9-BEF7-CF96E21E6DD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95CB-CB52-4F4E-9DDB-8D5A67E03DA2}" type="datetimeFigureOut">
              <a:rPr lang="es-MX" smtClean="0"/>
              <a:pPr/>
              <a:t>20/06/2022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BC40-5649-42F9-BEF7-CF96E21E6DD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95CB-CB52-4F4E-9DDB-8D5A67E03DA2}" type="datetimeFigureOut">
              <a:rPr lang="es-MX" smtClean="0"/>
              <a:pPr/>
              <a:t>20/06/2022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BC40-5649-42F9-BEF7-CF96E21E6DD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95CB-CB52-4F4E-9DDB-8D5A67E03DA2}" type="datetimeFigureOut">
              <a:rPr lang="es-MX" smtClean="0"/>
              <a:pPr/>
              <a:t>20/06/2022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BC40-5649-42F9-BEF7-CF96E21E6DD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95CB-CB52-4F4E-9DDB-8D5A67E03DA2}" type="datetimeFigureOut">
              <a:rPr lang="es-MX" smtClean="0"/>
              <a:pPr/>
              <a:t>20/06/2022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BC40-5649-42F9-BEF7-CF96E21E6DD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95CB-CB52-4F4E-9DDB-8D5A67E03DA2}" type="datetimeFigureOut">
              <a:rPr lang="es-MX" smtClean="0"/>
              <a:pPr/>
              <a:t>20/06/2022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BC40-5649-42F9-BEF7-CF96E21E6DD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95CB-CB52-4F4E-9DDB-8D5A67E03DA2}" type="datetimeFigureOut">
              <a:rPr lang="es-MX" smtClean="0"/>
              <a:pPr/>
              <a:t>20/06/2022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BC40-5649-42F9-BEF7-CF96E21E6DD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95CB-CB52-4F4E-9DDB-8D5A67E03DA2}" type="datetimeFigureOut">
              <a:rPr lang="es-MX" smtClean="0"/>
              <a:pPr/>
              <a:t>20/06/2022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BC40-5649-42F9-BEF7-CF96E21E6DD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A95CB-CB52-4F4E-9DDB-8D5A67E03DA2}" type="datetimeFigureOut">
              <a:rPr lang="es-MX" smtClean="0"/>
              <a:pPr/>
              <a:t>20/06/2022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9BC40-5649-42F9-BEF7-CF96E21E6DD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png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wm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w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 Grupo"/>
          <p:cNvGrpSpPr/>
          <p:nvPr/>
        </p:nvGrpSpPr>
        <p:grpSpPr>
          <a:xfrm>
            <a:off x="0" y="0"/>
            <a:ext cx="9144000" cy="6858000"/>
            <a:chOff x="0" y="0"/>
            <a:chExt cx="9144000" cy="6885384"/>
          </a:xfrm>
        </p:grpSpPr>
        <p:pic>
          <p:nvPicPr>
            <p:cNvPr id="6" name="5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6919"/>
            <a:stretch>
              <a:fillRect/>
            </a:stretch>
          </p:blipFill>
          <p:spPr>
            <a:xfrm>
              <a:off x="0" y="0"/>
              <a:ext cx="9144000" cy="6885384"/>
            </a:xfrm>
            <a:prstGeom prst="rect">
              <a:avLst/>
            </a:prstGeom>
            <a:noFill/>
          </p:spPr>
        </p:pic>
        <p:pic>
          <p:nvPicPr>
            <p:cNvPr id="4" name="3 Imagen" descr="Logo Centro 2021-2024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504" y="72008"/>
              <a:ext cx="2022687" cy="984931"/>
            </a:xfrm>
            <a:prstGeom prst="rect">
              <a:avLst/>
            </a:prstGeom>
          </p:spPr>
        </p:pic>
      </p:grpSp>
      <p:sp>
        <p:nvSpPr>
          <p:cNvPr id="47" name="46 CuadroTexto"/>
          <p:cNvSpPr txBox="1"/>
          <p:nvPr/>
        </p:nvSpPr>
        <p:spPr>
          <a:xfrm>
            <a:off x="6876256" y="6572525"/>
            <a:ext cx="2196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solidFill>
                  <a:schemeClr val="bg1"/>
                </a:solidFill>
              </a:rPr>
              <a:t>DIRECCIÓN DE PROGRAMACIÓN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3563888" y="404664"/>
            <a:ext cx="2390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latin typeface="AkzidenzGrotesk" pitchFamily="2" charset="0"/>
              </a:rPr>
              <a:t>D I R E C T O R I O</a:t>
            </a:r>
            <a:endParaRPr lang="es-MX" sz="2000" dirty="0">
              <a:latin typeface="AkzidenzGrotesk" pitchFamily="2" charset="0"/>
            </a:endParaRPr>
          </a:p>
        </p:txBody>
      </p:sp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704850" y="836712"/>
            <a:ext cx="7750176" cy="5700713"/>
            <a:chOff x="444" y="647"/>
            <a:chExt cx="4882" cy="3591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444" y="647"/>
              <a:ext cx="4877" cy="3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444" y="647"/>
              <a:ext cx="4877" cy="192"/>
            </a:xfrm>
            <a:prstGeom prst="rect">
              <a:avLst/>
            </a:prstGeom>
            <a:solidFill>
              <a:srgbClr val="A8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444" y="4060"/>
              <a:ext cx="4877" cy="178"/>
            </a:xfrm>
            <a:prstGeom prst="rect">
              <a:avLst/>
            </a:prstGeom>
            <a:solidFill>
              <a:srgbClr val="A8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725" y="689"/>
              <a:ext cx="29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kzidenzGrotesk" pitchFamily="2" charset="0"/>
                  <a:cs typeface="Arial" pitchFamily="34" charset="0"/>
                </a:rPr>
                <a:t>FOTO</a:t>
              </a:r>
              <a:endPara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318" y="689"/>
              <a:ext cx="133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kzidenzGrotesk" pitchFamily="2" charset="0"/>
                  <a:cs typeface="Arial" pitchFamily="34" charset="0"/>
                </a:rPr>
                <a:t>NOMBRE DEL FUNCIONARIO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969" y="689"/>
              <a:ext cx="97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kzidenzGrotesk" pitchFamily="2" charset="0"/>
                  <a:cs typeface="Arial" pitchFamily="34" charset="0"/>
                </a:rPr>
                <a:t>CARGO QUE OCUPA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4348" y="689"/>
              <a:ext cx="53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kzidenzGrotesk" pitchFamily="2" charset="0"/>
                  <a:cs typeface="Arial" pitchFamily="34" charset="0"/>
                </a:rPr>
                <a:t>TELEFONO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5040" y="689"/>
              <a:ext cx="24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kzidenzGrotesk" pitchFamily="2" charset="0"/>
                  <a:cs typeface="Arial" pitchFamily="34" charset="0"/>
                </a:rPr>
                <a:t>EXT.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323" y="1105"/>
              <a:ext cx="135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kzidenzGrotesk" pitchFamily="2" charset="0"/>
                  <a:cs typeface="Arial" pitchFamily="34" charset="0"/>
                </a:rPr>
                <a:t>Carlos Fernando Juarez Torres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2904" y="1105"/>
              <a:ext cx="112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kzidenzGrotesk" pitchFamily="2" charset="0"/>
                  <a:cs typeface="Arial" pitchFamily="34" charset="0"/>
                </a:rPr>
                <a:t>Director de Programación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4306" y="1105"/>
              <a:ext cx="63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kzidenzGrotesk" pitchFamily="2" charset="0"/>
                  <a:cs typeface="Arial" pitchFamily="34" charset="0"/>
                </a:rPr>
                <a:t>993 3103232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5031" y="1105"/>
              <a:ext cx="26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kzidenzGrotesk" pitchFamily="2" charset="0"/>
                  <a:cs typeface="Arial" pitchFamily="34" charset="0"/>
                </a:rPr>
                <a:t>1070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1421" y="1750"/>
              <a:ext cx="113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kzidenzGrotesk" pitchFamily="2" charset="0"/>
                  <a:cs typeface="Arial" pitchFamily="34" charset="0"/>
                </a:rPr>
                <a:t>María Esther García Pinto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2819" y="1694"/>
              <a:ext cx="133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kzidenzGrotesk" pitchFamily="2" charset="0"/>
                  <a:cs typeface="Arial" pitchFamily="34" charset="0"/>
                </a:rPr>
                <a:t>Titular de la Unidad de Enlace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3123" y="1811"/>
              <a:ext cx="63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kzidenzGrotesk" pitchFamily="2" charset="0"/>
                  <a:cs typeface="Arial" pitchFamily="34" charset="0"/>
                </a:rPr>
                <a:t>Administrativo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4306" y="1750"/>
              <a:ext cx="63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kzidenzGrotesk" pitchFamily="2" charset="0"/>
                  <a:cs typeface="Arial" pitchFamily="34" charset="0"/>
                </a:rPr>
                <a:t>993 3103232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5031" y="1750"/>
              <a:ext cx="26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kzidenzGrotesk" pitchFamily="2" charset="0"/>
                  <a:cs typeface="Arial" pitchFamily="34" charset="0"/>
                </a:rPr>
                <a:t>1078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2885" y="2396"/>
              <a:ext cx="1160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kzidenzGrotesk" pitchFamily="2" charset="0"/>
                  <a:cs typeface="Arial" pitchFamily="34" charset="0"/>
                </a:rPr>
                <a:t>Subdirector de Planeación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4306" y="2396"/>
              <a:ext cx="63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kzidenzGrotesk" pitchFamily="2" charset="0"/>
                  <a:cs typeface="Arial" pitchFamily="34" charset="0"/>
                </a:rPr>
                <a:t>993 3103232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5031" y="2396"/>
              <a:ext cx="26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kzidenzGrotesk" pitchFamily="2" charset="0"/>
                  <a:cs typeface="Arial" pitchFamily="34" charset="0"/>
                </a:rPr>
                <a:t>1079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1557" y="3041"/>
              <a:ext cx="814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kzidenzGrotesk" pitchFamily="2" charset="0"/>
                  <a:cs typeface="Arial" pitchFamily="34" charset="0"/>
                </a:rPr>
                <a:t>Elma Paz Martínez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2810" y="3041"/>
              <a:ext cx="136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kzidenzGrotesk" pitchFamily="2" charset="0"/>
                  <a:cs typeface="Arial" pitchFamily="34" charset="0"/>
                </a:rPr>
                <a:t>Subdirectora de Programación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4306" y="3041"/>
              <a:ext cx="63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kzidenzGrotesk" pitchFamily="2" charset="0"/>
                  <a:cs typeface="Arial" pitchFamily="34" charset="0"/>
                </a:rPr>
                <a:t>993 3103232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5031" y="3041"/>
              <a:ext cx="26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kzidenzGrotesk" pitchFamily="2" charset="0"/>
                  <a:cs typeface="Arial" pitchFamily="34" charset="0"/>
                </a:rPr>
                <a:t>1074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1449" y="3686"/>
              <a:ext cx="1080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kzidenzGrotesk" pitchFamily="2" charset="0"/>
                  <a:cs typeface="Arial" pitchFamily="34" charset="0"/>
                </a:rPr>
                <a:t>Ana Lilia Martínez Pérez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2698" y="3686"/>
              <a:ext cx="161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kzidenzGrotesk" pitchFamily="2" charset="0"/>
                  <a:cs typeface="Arial" pitchFamily="34" charset="0"/>
                </a:rPr>
                <a:t>Subdirector de Politica Presupuestal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4306" y="3686"/>
              <a:ext cx="63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kzidenzGrotesk" pitchFamily="2" charset="0"/>
                  <a:cs typeface="Arial" pitchFamily="34" charset="0"/>
                </a:rPr>
                <a:t>993 3103232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5031" y="3686"/>
              <a:ext cx="26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kzidenzGrotesk" pitchFamily="2" charset="0"/>
                  <a:cs typeface="Arial" pitchFamily="34" charset="0"/>
                </a:rPr>
                <a:t>1081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444" y="647"/>
              <a:ext cx="5" cy="1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1225" y="647"/>
              <a:ext cx="5" cy="1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2572" y="647"/>
              <a:ext cx="4" cy="1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4199" y="647"/>
              <a:ext cx="4" cy="1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4942" y="647"/>
              <a:ext cx="5" cy="1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62" name="Line 38"/>
            <p:cNvSpPr>
              <a:spLocks noChangeShapeType="1"/>
            </p:cNvSpPr>
            <p:nvPr/>
          </p:nvSpPr>
          <p:spPr bwMode="auto">
            <a:xfrm>
              <a:off x="449" y="647"/>
              <a:ext cx="4872" cy="1"/>
            </a:xfrm>
            <a:prstGeom prst="line">
              <a:avLst/>
            </a:prstGeom>
            <a:noFill/>
            <a:ln w="0">
              <a:solidFill>
                <a:srgbClr val="75717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449" y="647"/>
              <a:ext cx="4872" cy="5"/>
            </a:xfrm>
            <a:prstGeom prst="rect">
              <a:avLst/>
            </a:prstGeom>
            <a:solidFill>
              <a:srgbClr val="75717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5316" y="647"/>
              <a:ext cx="5" cy="1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65" name="Line 41"/>
            <p:cNvSpPr>
              <a:spLocks noChangeShapeType="1"/>
            </p:cNvSpPr>
            <p:nvPr/>
          </p:nvSpPr>
          <p:spPr bwMode="auto">
            <a:xfrm>
              <a:off x="449" y="834"/>
              <a:ext cx="4872" cy="1"/>
            </a:xfrm>
            <a:prstGeom prst="line">
              <a:avLst/>
            </a:prstGeom>
            <a:noFill/>
            <a:ln w="0">
              <a:solidFill>
                <a:srgbClr val="75717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449" y="834"/>
              <a:ext cx="4872" cy="5"/>
            </a:xfrm>
            <a:prstGeom prst="rect">
              <a:avLst/>
            </a:prstGeom>
            <a:solidFill>
              <a:srgbClr val="75717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67" name="Line 43"/>
            <p:cNvSpPr>
              <a:spLocks noChangeShapeType="1"/>
            </p:cNvSpPr>
            <p:nvPr/>
          </p:nvSpPr>
          <p:spPr bwMode="auto">
            <a:xfrm>
              <a:off x="449" y="1479"/>
              <a:ext cx="4872" cy="1"/>
            </a:xfrm>
            <a:prstGeom prst="line">
              <a:avLst/>
            </a:prstGeom>
            <a:noFill/>
            <a:ln w="0">
              <a:solidFill>
                <a:srgbClr val="75717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449" y="1479"/>
              <a:ext cx="4872" cy="5"/>
            </a:xfrm>
            <a:prstGeom prst="rect">
              <a:avLst/>
            </a:prstGeom>
            <a:solidFill>
              <a:srgbClr val="75717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69" name="Line 45"/>
            <p:cNvSpPr>
              <a:spLocks noChangeShapeType="1"/>
            </p:cNvSpPr>
            <p:nvPr/>
          </p:nvSpPr>
          <p:spPr bwMode="auto">
            <a:xfrm>
              <a:off x="449" y="2125"/>
              <a:ext cx="4872" cy="1"/>
            </a:xfrm>
            <a:prstGeom prst="line">
              <a:avLst/>
            </a:prstGeom>
            <a:noFill/>
            <a:ln w="0">
              <a:solidFill>
                <a:srgbClr val="75717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449" y="2125"/>
              <a:ext cx="4872" cy="4"/>
            </a:xfrm>
            <a:prstGeom prst="rect">
              <a:avLst/>
            </a:prstGeom>
            <a:solidFill>
              <a:srgbClr val="75717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71" name="Line 47"/>
            <p:cNvSpPr>
              <a:spLocks noChangeShapeType="1"/>
            </p:cNvSpPr>
            <p:nvPr/>
          </p:nvSpPr>
          <p:spPr bwMode="auto">
            <a:xfrm>
              <a:off x="449" y="2770"/>
              <a:ext cx="4872" cy="1"/>
            </a:xfrm>
            <a:prstGeom prst="line">
              <a:avLst/>
            </a:prstGeom>
            <a:noFill/>
            <a:ln w="0">
              <a:solidFill>
                <a:srgbClr val="75717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449" y="2770"/>
              <a:ext cx="4872" cy="4"/>
            </a:xfrm>
            <a:prstGeom prst="rect">
              <a:avLst/>
            </a:prstGeom>
            <a:solidFill>
              <a:srgbClr val="75717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73" name="Line 49"/>
            <p:cNvSpPr>
              <a:spLocks noChangeShapeType="1"/>
            </p:cNvSpPr>
            <p:nvPr/>
          </p:nvSpPr>
          <p:spPr bwMode="auto">
            <a:xfrm>
              <a:off x="449" y="3415"/>
              <a:ext cx="4872" cy="1"/>
            </a:xfrm>
            <a:prstGeom prst="line">
              <a:avLst/>
            </a:prstGeom>
            <a:noFill/>
            <a:ln w="0">
              <a:solidFill>
                <a:srgbClr val="75717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449" y="3415"/>
              <a:ext cx="4872" cy="5"/>
            </a:xfrm>
            <a:prstGeom prst="rect">
              <a:avLst/>
            </a:prstGeom>
            <a:solidFill>
              <a:srgbClr val="75717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75" name="Line 51"/>
            <p:cNvSpPr>
              <a:spLocks noChangeShapeType="1"/>
            </p:cNvSpPr>
            <p:nvPr/>
          </p:nvSpPr>
          <p:spPr bwMode="auto">
            <a:xfrm>
              <a:off x="449" y="4060"/>
              <a:ext cx="4872" cy="1"/>
            </a:xfrm>
            <a:prstGeom prst="line">
              <a:avLst/>
            </a:prstGeom>
            <a:noFill/>
            <a:ln w="0">
              <a:solidFill>
                <a:srgbClr val="75717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449" y="4060"/>
              <a:ext cx="4872" cy="5"/>
            </a:xfrm>
            <a:prstGeom prst="rect">
              <a:avLst/>
            </a:prstGeom>
            <a:solidFill>
              <a:srgbClr val="75717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77" name="Line 53"/>
            <p:cNvSpPr>
              <a:spLocks noChangeShapeType="1"/>
            </p:cNvSpPr>
            <p:nvPr/>
          </p:nvSpPr>
          <p:spPr bwMode="auto">
            <a:xfrm>
              <a:off x="444" y="647"/>
              <a:ext cx="1" cy="3418"/>
            </a:xfrm>
            <a:prstGeom prst="line">
              <a:avLst/>
            </a:prstGeom>
            <a:noFill/>
            <a:ln w="0">
              <a:solidFill>
                <a:srgbClr val="75717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444" y="647"/>
              <a:ext cx="5" cy="3423"/>
            </a:xfrm>
            <a:prstGeom prst="rect">
              <a:avLst/>
            </a:prstGeom>
            <a:solidFill>
              <a:srgbClr val="75717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79" name="Line 55"/>
            <p:cNvSpPr>
              <a:spLocks noChangeShapeType="1"/>
            </p:cNvSpPr>
            <p:nvPr/>
          </p:nvSpPr>
          <p:spPr bwMode="auto">
            <a:xfrm>
              <a:off x="1225" y="652"/>
              <a:ext cx="1" cy="3413"/>
            </a:xfrm>
            <a:prstGeom prst="line">
              <a:avLst/>
            </a:prstGeom>
            <a:noFill/>
            <a:ln w="0">
              <a:solidFill>
                <a:srgbClr val="75717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1225" y="652"/>
              <a:ext cx="5" cy="3418"/>
            </a:xfrm>
            <a:prstGeom prst="rect">
              <a:avLst/>
            </a:prstGeom>
            <a:solidFill>
              <a:srgbClr val="75717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81" name="Line 57"/>
            <p:cNvSpPr>
              <a:spLocks noChangeShapeType="1"/>
            </p:cNvSpPr>
            <p:nvPr/>
          </p:nvSpPr>
          <p:spPr bwMode="auto">
            <a:xfrm>
              <a:off x="2572" y="652"/>
              <a:ext cx="1" cy="3413"/>
            </a:xfrm>
            <a:prstGeom prst="line">
              <a:avLst/>
            </a:prstGeom>
            <a:noFill/>
            <a:ln w="0">
              <a:solidFill>
                <a:srgbClr val="75717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2572" y="652"/>
              <a:ext cx="4" cy="3418"/>
            </a:xfrm>
            <a:prstGeom prst="rect">
              <a:avLst/>
            </a:prstGeom>
            <a:solidFill>
              <a:srgbClr val="75717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83" name="Line 59"/>
            <p:cNvSpPr>
              <a:spLocks noChangeShapeType="1"/>
            </p:cNvSpPr>
            <p:nvPr/>
          </p:nvSpPr>
          <p:spPr bwMode="auto">
            <a:xfrm>
              <a:off x="4199" y="652"/>
              <a:ext cx="1" cy="3413"/>
            </a:xfrm>
            <a:prstGeom prst="line">
              <a:avLst/>
            </a:prstGeom>
            <a:noFill/>
            <a:ln w="0">
              <a:solidFill>
                <a:srgbClr val="75717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84" name="Rectangle 60"/>
            <p:cNvSpPr>
              <a:spLocks noChangeArrowheads="1"/>
            </p:cNvSpPr>
            <p:nvPr/>
          </p:nvSpPr>
          <p:spPr bwMode="auto">
            <a:xfrm>
              <a:off x="4199" y="652"/>
              <a:ext cx="4" cy="3418"/>
            </a:xfrm>
            <a:prstGeom prst="rect">
              <a:avLst/>
            </a:prstGeom>
            <a:solidFill>
              <a:srgbClr val="75717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85" name="Line 61"/>
            <p:cNvSpPr>
              <a:spLocks noChangeShapeType="1"/>
            </p:cNvSpPr>
            <p:nvPr/>
          </p:nvSpPr>
          <p:spPr bwMode="auto">
            <a:xfrm>
              <a:off x="4942" y="652"/>
              <a:ext cx="1" cy="3413"/>
            </a:xfrm>
            <a:prstGeom prst="line">
              <a:avLst/>
            </a:prstGeom>
            <a:noFill/>
            <a:ln w="0">
              <a:solidFill>
                <a:srgbClr val="75717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86" name="Rectangle 62"/>
            <p:cNvSpPr>
              <a:spLocks noChangeArrowheads="1"/>
            </p:cNvSpPr>
            <p:nvPr/>
          </p:nvSpPr>
          <p:spPr bwMode="auto">
            <a:xfrm>
              <a:off x="4942" y="652"/>
              <a:ext cx="5" cy="3418"/>
            </a:xfrm>
            <a:prstGeom prst="rect">
              <a:avLst/>
            </a:prstGeom>
            <a:solidFill>
              <a:srgbClr val="75717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87" name="Line 63"/>
            <p:cNvSpPr>
              <a:spLocks noChangeShapeType="1"/>
            </p:cNvSpPr>
            <p:nvPr/>
          </p:nvSpPr>
          <p:spPr bwMode="auto">
            <a:xfrm>
              <a:off x="5316" y="652"/>
              <a:ext cx="1" cy="3413"/>
            </a:xfrm>
            <a:prstGeom prst="line">
              <a:avLst/>
            </a:prstGeom>
            <a:noFill/>
            <a:ln w="0">
              <a:solidFill>
                <a:srgbClr val="75717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88" name="Rectangle 64"/>
            <p:cNvSpPr>
              <a:spLocks noChangeArrowheads="1"/>
            </p:cNvSpPr>
            <p:nvPr/>
          </p:nvSpPr>
          <p:spPr bwMode="auto">
            <a:xfrm>
              <a:off x="5316" y="652"/>
              <a:ext cx="5" cy="3418"/>
            </a:xfrm>
            <a:prstGeom prst="rect">
              <a:avLst/>
            </a:prstGeom>
            <a:solidFill>
              <a:srgbClr val="75717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89" name="Line 65"/>
            <p:cNvSpPr>
              <a:spLocks noChangeShapeType="1"/>
            </p:cNvSpPr>
            <p:nvPr/>
          </p:nvSpPr>
          <p:spPr bwMode="auto">
            <a:xfrm>
              <a:off x="5321" y="64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90" name="Rectangle 66"/>
            <p:cNvSpPr>
              <a:spLocks noChangeArrowheads="1"/>
            </p:cNvSpPr>
            <p:nvPr/>
          </p:nvSpPr>
          <p:spPr bwMode="auto">
            <a:xfrm>
              <a:off x="5321" y="647"/>
              <a:ext cx="5" cy="5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91" name="Line 67"/>
            <p:cNvSpPr>
              <a:spLocks noChangeShapeType="1"/>
            </p:cNvSpPr>
            <p:nvPr/>
          </p:nvSpPr>
          <p:spPr bwMode="auto">
            <a:xfrm>
              <a:off x="5321" y="834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92" name="Rectangle 68"/>
            <p:cNvSpPr>
              <a:spLocks noChangeArrowheads="1"/>
            </p:cNvSpPr>
            <p:nvPr/>
          </p:nvSpPr>
          <p:spPr bwMode="auto">
            <a:xfrm>
              <a:off x="5321" y="834"/>
              <a:ext cx="5" cy="5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93" name="Line 69"/>
            <p:cNvSpPr>
              <a:spLocks noChangeShapeType="1"/>
            </p:cNvSpPr>
            <p:nvPr/>
          </p:nvSpPr>
          <p:spPr bwMode="auto">
            <a:xfrm>
              <a:off x="5321" y="1479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94" name="Rectangle 70"/>
            <p:cNvSpPr>
              <a:spLocks noChangeArrowheads="1"/>
            </p:cNvSpPr>
            <p:nvPr/>
          </p:nvSpPr>
          <p:spPr bwMode="auto">
            <a:xfrm>
              <a:off x="5321" y="1479"/>
              <a:ext cx="5" cy="5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95" name="Line 71"/>
            <p:cNvSpPr>
              <a:spLocks noChangeShapeType="1"/>
            </p:cNvSpPr>
            <p:nvPr/>
          </p:nvSpPr>
          <p:spPr bwMode="auto">
            <a:xfrm>
              <a:off x="5321" y="2125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5321" y="2125"/>
              <a:ext cx="5" cy="4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97" name="Line 73"/>
            <p:cNvSpPr>
              <a:spLocks noChangeShapeType="1"/>
            </p:cNvSpPr>
            <p:nvPr/>
          </p:nvSpPr>
          <p:spPr bwMode="auto">
            <a:xfrm>
              <a:off x="5321" y="277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98" name="Rectangle 74"/>
            <p:cNvSpPr>
              <a:spLocks noChangeArrowheads="1"/>
            </p:cNvSpPr>
            <p:nvPr/>
          </p:nvSpPr>
          <p:spPr bwMode="auto">
            <a:xfrm>
              <a:off x="5321" y="2770"/>
              <a:ext cx="5" cy="4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99" name="Line 75"/>
            <p:cNvSpPr>
              <a:spLocks noChangeShapeType="1"/>
            </p:cNvSpPr>
            <p:nvPr/>
          </p:nvSpPr>
          <p:spPr bwMode="auto">
            <a:xfrm>
              <a:off x="5321" y="3415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00" name="Rectangle 76"/>
            <p:cNvSpPr>
              <a:spLocks noChangeArrowheads="1"/>
            </p:cNvSpPr>
            <p:nvPr/>
          </p:nvSpPr>
          <p:spPr bwMode="auto">
            <a:xfrm>
              <a:off x="5321" y="3415"/>
              <a:ext cx="5" cy="5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01" name="Line 77"/>
            <p:cNvSpPr>
              <a:spLocks noChangeShapeType="1"/>
            </p:cNvSpPr>
            <p:nvPr/>
          </p:nvSpPr>
          <p:spPr bwMode="auto">
            <a:xfrm>
              <a:off x="5321" y="406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02" name="Rectangle 78"/>
            <p:cNvSpPr>
              <a:spLocks noChangeArrowheads="1"/>
            </p:cNvSpPr>
            <p:nvPr/>
          </p:nvSpPr>
          <p:spPr bwMode="auto">
            <a:xfrm>
              <a:off x="5321" y="4060"/>
              <a:ext cx="5" cy="5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1103" name="Picture 7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66" y="829"/>
              <a:ext cx="486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04" name="Picture 8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66" y="829"/>
              <a:ext cx="486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06" name="Picture 8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47" y="3462"/>
              <a:ext cx="524" cy="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07" name="Picture 8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47" y="3462"/>
              <a:ext cx="524" cy="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08" name="Picture 8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09" y="1545"/>
              <a:ext cx="594" cy="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09" name="Picture 8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09" y="1545"/>
              <a:ext cx="594" cy="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10" name="Picture 8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56" y="2798"/>
              <a:ext cx="491" cy="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 Grupo"/>
          <p:cNvGrpSpPr/>
          <p:nvPr/>
        </p:nvGrpSpPr>
        <p:grpSpPr>
          <a:xfrm>
            <a:off x="0" y="0"/>
            <a:ext cx="9144000" cy="6858000"/>
            <a:chOff x="0" y="0"/>
            <a:chExt cx="9144000" cy="6885384"/>
          </a:xfrm>
        </p:grpSpPr>
        <p:pic>
          <p:nvPicPr>
            <p:cNvPr id="6" name="5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6919"/>
            <a:stretch>
              <a:fillRect/>
            </a:stretch>
          </p:blipFill>
          <p:spPr>
            <a:xfrm>
              <a:off x="0" y="0"/>
              <a:ext cx="9144000" cy="6885384"/>
            </a:xfrm>
            <a:prstGeom prst="rect">
              <a:avLst/>
            </a:prstGeom>
            <a:noFill/>
          </p:spPr>
        </p:pic>
        <p:pic>
          <p:nvPicPr>
            <p:cNvPr id="4" name="3 Imagen" descr="Logo Centro 2021-2024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504" y="72008"/>
              <a:ext cx="2022687" cy="984931"/>
            </a:xfrm>
            <a:prstGeom prst="rect">
              <a:avLst/>
            </a:prstGeom>
          </p:spPr>
        </p:pic>
      </p:grpSp>
      <p:sp>
        <p:nvSpPr>
          <p:cNvPr id="28" name="27 CuadroTexto"/>
          <p:cNvSpPr txBox="1"/>
          <p:nvPr/>
        </p:nvSpPr>
        <p:spPr>
          <a:xfrm>
            <a:off x="6876256" y="6572525"/>
            <a:ext cx="2196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solidFill>
                  <a:schemeClr val="bg1"/>
                </a:solidFill>
              </a:rPr>
              <a:t>DIRECCIÓN DE PROGRAMACIÓN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3563888" y="404664"/>
            <a:ext cx="2353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/>
              <a:t>D I R E C T O R I O</a:t>
            </a:r>
            <a:endParaRPr lang="es-MX" sz="2400" dirty="0"/>
          </a:p>
        </p:txBody>
      </p:sp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096714"/>
            <a:ext cx="7571226" cy="5284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8" name="AutoShape 2" descr="Reenvía a 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9" name="8 Imagen" descr="WhatsApp Image 2021-12-28 at 10.29.32 AM.jpeg"/>
          <p:cNvPicPr>
            <a:picLocks noChangeAspect="1"/>
          </p:cNvPicPr>
          <p:nvPr/>
        </p:nvPicPr>
        <p:blipFill>
          <a:blip r:embed="rId6" cstate="print"/>
          <a:srcRect l="22000" t="19550" r="17801" b="34250"/>
          <a:stretch>
            <a:fillRect/>
          </a:stretch>
        </p:blipFill>
        <p:spPr>
          <a:xfrm>
            <a:off x="971600" y="3356992"/>
            <a:ext cx="1008112" cy="10315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 Grupo"/>
          <p:cNvGrpSpPr/>
          <p:nvPr/>
        </p:nvGrpSpPr>
        <p:grpSpPr>
          <a:xfrm>
            <a:off x="0" y="0"/>
            <a:ext cx="9144000" cy="6858000"/>
            <a:chOff x="0" y="0"/>
            <a:chExt cx="9144000" cy="6885384"/>
          </a:xfrm>
        </p:grpSpPr>
        <p:pic>
          <p:nvPicPr>
            <p:cNvPr id="6" name="5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6919"/>
            <a:stretch>
              <a:fillRect/>
            </a:stretch>
          </p:blipFill>
          <p:spPr>
            <a:xfrm>
              <a:off x="0" y="0"/>
              <a:ext cx="9144000" cy="6885384"/>
            </a:xfrm>
            <a:prstGeom prst="rect">
              <a:avLst/>
            </a:prstGeom>
            <a:noFill/>
          </p:spPr>
        </p:pic>
        <p:pic>
          <p:nvPicPr>
            <p:cNvPr id="4" name="3 Imagen" descr="Logo Centro 2021-2024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504" y="72008"/>
              <a:ext cx="2022687" cy="984931"/>
            </a:xfrm>
            <a:prstGeom prst="rect">
              <a:avLst/>
            </a:prstGeom>
          </p:spPr>
        </p:pic>
      </p:grpSp>
      <p:sp>
        <p:nvSpPr>
          <p:cNvPr id="28" name="27 CuadroTexto"/>
          <p:cNvSpPr txBox="1"/>
          <p:nvPr/>
        </p:nvSpPr>
        <p:spPr>
          <a:xfrm>
            <a:off x="6876256" y="6572525"/>
            <a:ext cx="2196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solidFill>
                  <a:schemeClr val="bg1"/>
                </a:solidFill>
              </a:rPr>
              <a:t>DIRECCIÓN DE PROGRAMACIÓN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563888" y="404664"/>
            <a:ext cx="2353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/>
              <a:t>D I R E C T O R I O</a:t>
            </a:r>
            <a:endParaRPr lang="es-MX" sz="2400" dirty="0"/>
          </a:p>
        </p:txBody>
      </p:sp>
      <p:pic>
        <p:nvPicPr>
          <p:cNvPr id="15374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196752"/>
            <a:ext cx="7650638" cy="436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102</Words>
  <Application>Microsoft Office PowerPoint</Application>
  <PresentationFormat>Presentación en pantalla (4:3)</PresentationFormat>
  <Paragraphs>34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reavalos</dc:creator>
  <cp:lastModifiedBy>reavalos</cp:lastModifiedBy>
  <cp:revision>4</cp:revision>
  <dcterms:created xsi:type="dcterms:W3CDTF">2021-12-27T17:35:50Z</dcterms:created>
  <dcterms:modified xsi:type="dcterms:W3CDTF">2022-06-20T17:48:48Z</dcterms:modified>
</cp:coreProperties>
</file>