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272E"/>
    <a:srgbClr val="751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Estilo claro 2 - Énfasi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096" autoAdjust="0"/>
  </p:normalViewPr>
  <p:slideViewPr>
    <p:cSldViewPr snapToGrid="0" snapToObjects="1">
      <p:cViewPr varScale="1">
        <p:scale>
          <a:sx n="72" d="100"/>
          <a:sy n="72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17/06/2022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350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17/06/2022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551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17/06/2022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941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17/06/2022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68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17/06/2022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51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17/06/2022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429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17/06/2022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62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17/06/2022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131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17/06/2022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65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17/06/2022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68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17/06/2022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179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844C3-74DF-8C40-8D09-255A03C9FFED}" type="datetimeFigureOut">
              <a:rPr lang="es-ES" smtClean="0"/>
              <a:t>17/06/2022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555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se.rodriguez@villahermosa.gob.mx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mailto:karina.vazquez@villahermosa.gob.mx" TargetMode="External"/><Relationship Id="rId4" Type="http://schemas.openxmlformats.org/officeDocument/2006/relationships/hyperlink" Target="mailto:cristina.cocom@villahermosa.gob.m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teo.magana@villahermosa.gob.mx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183027" y="453692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rgbClr val="B2272E"/>
                </a:solidFill>
                <a:latin typeface="Akzidenz-Grotesk BQ" pitchFamily="50" charset="0"/>
                <a:cs typeface="Gotham-Bold"/>
              </a:rPr>
              <a:t>DIRECTORIO DE FUNCIONARIOS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901848" y="642350"/>
            <a:ext cx="492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-Grotesk BQ" pitchFamily="50" charset="0"/>
                <a:cs typeface="Gotham-Book"/>
              </a:rPr>
              <a:t>Coordinación de Comunicación Social </a:t>
            </a:r>
          </a:p>
          <a:p>
            <a:pPr algn="r"/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-Grotesk BQ" pitchFamily="50" charset="0"/>
                <a:cs typeface="Gotham-Book"/>
              </a:rPr>
              <a:t>y Relaciones Públicas</a:t>
            </a:r>
            <a:endParaRPr lang="es-ES_tradnl" sz="1600" dirty="0">
              <a:solidFill>
                <a:schemeClr val="tx1">
                  <a:lumMod val="65000"/>
                  <a:lumOff val="35000"/>
                </a:schemeClr>
              </a:solidFill>
              <a:latin typeface="Akzidenz-Grotesk BQ" pitchFamily="50" charset="0"/>
              <a:cs typeface="Gotham-Book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417984"/>
              </p:ext>
            </p:extLst>
          </p:nvPr>
        </p:nvGraphicFramePr>
        <p:xfrm>
          <a:off x="516818" y="1269026"/>
          <a:ext cx="8209493" cy="5097906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295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8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4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3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8193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Fotografía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Nombre del Funcionario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Cargo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Correo institucional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Teléfono de oficina y ext.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2009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José Arturo Gómez Ascencio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chemeClr val="tx1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Coordinador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kern="1200" dirty="0">
                        <a:solidFill>
                          <a:schemeClr val="tx1"/>
                        </a:solidFill>
                        <a:effectLst/>
                        <a:latin typeface="AkzidenzGrotesk" panose="02000506030000020003" pitchFamily="2" charset="0"/>
                        <a:ea typeface="+mn-ea"/>
                        <a:cs typeface="+mn-cs"/>
                        <a:hlinkClick r:id="rId3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algn="ctr"/>
                      <a:r>
                        <a:rPr lang="es-ES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josearturo.gomez@villahermosa.gob.mx</a:t>
                      </a:r>
                      <a:endParaRPr lang="es-ES" sz="1200" b="0" kern="1200" dirty="0">
                        <a:solidFill>
                          <a:schemeClr val="tx1"/>
                        </a:solidFill>
                        <a:effectLst/>
                        <a:latin typeface="AkzidenzGrotesk" panose="02000506030000020003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1200" b="0" dirty="0">
                        <a:solidFill>
                          <a:schemeClr val="tx1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544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rgbClr val="404040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C. P. y A Cristina </a:t>
                      </a:r>
                      <a:r>
                        <a:rPr lang="es-MX" sz="1100" b="0" kern="1200" dirty="0" err="1">
                          <a:solidFill>
                            <a:srgbClr val="404040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Cocom</a:t>
                      </a:r>
                      <a:r>
                        <a:rPr lang="es-MX" sz="1100" b="0" kern="1200" dirty="0">
                          <a:solidFill>
                            <a:srgbClr val="404040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100" b="0" kern="1200" dirty="0" err="1">
                          <a:solidFill>
                            <a:srgbClr val="404040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Cantu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 Enlace Administrativo</a:t>
                      </a:r>
                      <a:r>
                        <a:rPr lang="es-ES_tradnl" sz="1100" b="1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</a:rPr>
                        <a:t> </a:t>
                      </a:r>
                      <a:endParaRPr lang="es-ES" sz="1100" b="1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latin typeface="AkzidenzGrotesk" panose="02000506030000020003" pitchFamily="2" charset="0"/>
                          <a:cs typeface="Arial" panose="020B06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cristina.cocom@villahermosa.gob.mx</a:t>
                      </a:r>
                      <a:endParaRPr lang="es-MX" sz="110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6182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rgbClr val="404040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Guadalupe Karina Vázquez Alcocer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1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Subcoordinación </a:t>
                      </a:r>
                      <a:r>
                        <a:rPr lang="en-US" sz="11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Operativa</a:t>
                      </a:r>
                      <a:r>
                        <a:rPr lang="en-US" sz="11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 </a:t>
                      </a:r>
                      <a:endParaRPr lang="es-ES" sz="11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solidFill>
                            <a:schemeClr val="tx1"/>
                          </a:solidFill>
                          <a:latin typeface="AkzidenzGrotesk" panose="02000506030000020003" pitchFamily="2" charset="0"/>
                          <a:cs typeface="Arial" panose="020B06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karina.vazquez@villahermosa.gob.mx</a:t>
                      </a:r>
                      <a:endParaRPr lang="es-MX" sz="110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ES_tradnl" sz="1100" b="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</a:rPr>
                        <a:t> 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9978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Lic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. Daniel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Alcudia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 Gómez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1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Subcoordinación de Prevención de Riesgos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kern="1200" dirty="0">
                        <a:solidFill>
                          <a:schemeClr val="tx1"/>
                        </a:solidFill>
                        <a:effectLst/>
                        <a:latin typeface="AkzidenzGrotesk" panose="02000506030000020003" pitchFamily="2" charset="0"/>
                        <a:ea typeface="+mn-ea"/>
                        <a:cs typeface="+mn-cs"/>
                        <a:hlinkClick r:id="rId3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daniel.alcudia@villahermosa.gob.mx</a:t>
                      </a:r>
                      <a:endParaRPr lang="es-ES" sz="1100" b="0" kern="1200" dirty="0">
                        <a:solidFill>
                          <a:schemeClr val="tx1"/>
                        </a:solidFill>
                        <a:effectLst/>
                        <a:latin typeface="AkzidenzGrotesk" panose="02000506030000020003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_tradnl" sz="1100" b="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</a:rPr>
                        <a:t> 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r>
                        <a:rPr lang="es-ES_tradnl" sz="1100" b="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</a:rPr>
                        <a:t> 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5" name="Imagen 14">
            <a:extLst>
              <a:ext uri="{FF2B5EF4-FFF2-40B4-BE49-F238E27FC236}">
                <a16:creationId xmlns:a16="http://schemas.microsoft.com/office/drawing/2014/main" id="{7A8D9B3F-9EAC-4477-9856-A556E3A566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2033" y="5393897"/>
            <a:ext cx="759261" cy="911113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3A887AE6-B614-4E94-A195-65D718B45D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2033" y="4315808"/>
            <a:ext cx="759261" cy="911113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614F5EDF-3D3A-4442-A134-7C66008A7E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2033" y="3158697"/>
            <a:ext cx="759261" cy="911113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E6C64CFF-C706-4342-844B-EBEB0B53941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2033" y="2024164"/>
            <a:ext cx="759261" cy="91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854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183027" y="453692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rgbClr val="B2272E"/>
                </a:solidFill>
                <a:latin typeface="Akzidenz-Grotesk BQ" pitchFamily="50" charset="0"/>
                <a:cs typeface="Gotham-Bold"/>
              </a:rPr>
              <a:t>DIRECTORIO DE FUNCIONARIOS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901848" y="642350"/>
            <a:ext cx="492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-Grotesk BQ" pitchFamily="50" charset="0"/>
                <a:cs typeface="Gotham-Book"/>
              </a:rPr>
              <a:t>Coordinación de Comunicación Social </a:t>
            </a:r>
          </a:p>
          <a:p>
            <a:pPr algn="r"/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-Grotesk BQ" pitchFamily="50" charset="0"/>
                <a:cs typeface="Gotham-Book"/>
              </a:rPr>
              <a:t>y Relaciones Públicas</a:t>
            </a:r>
            <a:endParaRPr lang="es-ES_tradnl" sz="1600" dirty="0">
              <a:solidFill>
                <a:schemeClr val="tx1">
                  <a:lumMod val="65000"/>
                  <a:lumOff val="35000"/>
                </a:schemeClr>
              </a:solidFill>
              <a:latin typeface="Akzidenz-Grotesk BQ" pitchFamily="50" charset="0"/>
              <a:cs typeface="Gotham-Book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690588"/>
              </p:ext>
            </p:extLst>
          </p:nvPr>
        </p:nvGraphicFramePr>
        <p:xfrm>
          <a:off x="516818" y="1269026"/>
          <a:ext cx="8209493" cy="5097906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295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0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44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8193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Fotografía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Nombre del Funcionario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Cargo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Correo institucional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Teléfono de oficina y ext.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2009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latin typeface="AkzidenzGrotesk" panose="02000506030000020003" pitchFamily="2" charset="0"/>
                        </a:rPr>
                        <a:t>Mateo Magaña Cruz</a:t>
                      </a: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Subcoordinación de </a:t>
                      </a:r>
                      <a:r>
                        <a:rPr lang="en-U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Bomberos</a:t>
                      </a:r>
                      <a:r>
                        <a:rPr lang="en-U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 </a:t>
                      </a:r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mateo.magana@villahermosa.gob.mx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544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Unidad de Enlace de Mejora Regulatoria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6182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Unidad de </a:t>
                      </a:r>
                      <a:r>
                        <a:rPr lang="en-U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Asuntos</a:t>
                      </a:r>
                      <a:r>
                        <a:rPr lang="en-U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Jurídicos</a:t>
                      </a:r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b="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</a:rPr>
                        <a:t> 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9978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Departamento de Monitoreo. Operación y Atención a Emergencias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b="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</a:rPr>
                        <a:t> 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5" name="Imagen 14">
            <a:extLst>
              <a:ext uri="{FF2B5EF4-FFF2-40B4-BE49-F238E27FC236}">
                <a16:creationId xmlns:a16="http://schemas.microsoft.com/office/drawing/2014/main" id="{7A8D9B3F-9EAC-4477-9856-A556E3A566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033" y="5393897"/>
            <a:ext cx="759261" cy="911113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3A887AE6-B614-4E94-A195-65D718B45D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033" y="4315808"/>
            <a:ext cx="759261" cy="911113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614F5EDF-3D3A-4442-A134-7C66008A7E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033" y="3158697"/>
            <a:ext cx="759261" cy="911113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E6C64CFF-C706-4342-844B-EBEB0B5394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033" y="2024164"/>
            <a:ext cx="759261" cy="91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557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183027" y="453692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rgbClr val="B2272E"/>
                </a:solidFill>
                <a:latin typeface="Akzidenz-Grotesk BQ" pitchFamily="50" charset="0"/>
                <a:cs typeface="Gotham-Bold"/>
              </a:rPr>
              <a:t>DIRECTORIO DE FUNCIONARIOS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901848" y="642350"/>
            <a:ext cx="492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-Grotesk BQ" pitchFamily="50" charset="0"/>
                <a:cs typeface="Gotham-Book"/>
              </a:rPr>
              <a:t>Coordinación de Comunicación Social </a:t>
            </a:r>
          </a:p>
          <a:p>
            <a:pPr algn="r"/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-Grotesk BQ" pitchFamily="50" charset="0"/>
                <a:cs typeface="Gotham-Book"/>
              </a:rPr>
              <a:t>y Relaciones Públicas</a:t>
            </a:r>
            <a:endParaRPr lang="es-ES_tradnl" sz="1600" dirty="0">
              <a:solidFill>
                <a:schemeClr val="tx1">
                  <a:lumMod val="65000"/>
                  <a:lumOff val="35000"/>
                </a:schemeClr>
              </a:solidFill>
              <a:latin typeface="Akzidenz-Grotesk BQ" pitchFamily="50" charset="0"/>
              <a:cs typeface="Gotham-Book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738050"/>
              </p:ext>
            </p:extLst>
          </p:nvPr>
        </p:nvGraphicFramePr>
        <p:xfrm>
          <a:off x="516818" y="1269026"/>
          <a:ext cx="8209493" cy="5097906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295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8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44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8193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Fotografía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Nombre del Funcionario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Cargo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Correo institucional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Teléfono de oficina y ext.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2009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solidFill>
                            <a:srgbClr val="404040"/>
                          </a:solidFill>
                          <a:latin typeface="AkzidenzGrotesk" panose="02000506030000020003" pitchFamily="2" charset="0"/>
                        </a:rPr>
                        <a:t>Mateo Castillo Pérez</a:t>
                      </a: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Departamento de Inspección y Supervisión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544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Departamento de Atención a Animales Amenazados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6182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Departamento</a:t>
                      </a:r>
                      <a:r>
                        <a:rPr lang="en-U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 de Redes </a:t>
                      </a:r>
                      <a:r>
                        <a:rPr lang="en-U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Ciudadanas</a:t>
                      </a:r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b="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</a:rPr>
                        <a:t> 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9978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Departamento</a:t>
                      </a:r>
                      <a:r>
                        <a:rPr lang="en-U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 de Protección </a:t>
                      </a:r>
                      <a:r>
                        <a:rPr lang="en-U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Civi</a:t>
                      </a:r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b="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</a:rPr>
                        <a:t> 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5" name="Imagen 14">
            <a:extLst>
              <a:ext uri="{FF2B5EF4-FFF2-40B4-BE49-F238E27FC236}">
                <a16:creationId xmlns:a16="http://schemas.microsoft.com/office/drawing/2014/main" id="{7A8D9B3F-9EAC-4477-9856-A556E3A566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3" y="5393897"/>
            <a:ext cx="759261" cy="911113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3A887AE6-B614-4E94-A195-65D718B45D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3" y="4315808"/>
            <a:ext cx="759261" cy="911113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614F5EDF-3D3A-4442-A134-7C66008A7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3" y="3158697"/>
            <a:ext cx="759261" cy="911113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E6C64CFF-C706-4342-844B-EBEB0B5394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3" y="2024164"/>
            <a:ext cx="759261" cy="91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637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183027" y="453692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rgbClr val="B2272E"/>
                </a:solidFill>
                <a:latin typeface="Akzidenz-Grotesk BQ" pitchFamily="50" charset="0"/>
                <a:cs typeface="Gotham-Bold"/>
              </a:rPr>
              <a:t>DIRECTORIO DE FUNCIONARIOS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901848" y="642350"/>
            <a:ext cx="492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-Grotesk BQ" pitchFamily="50" charset="0"/>
                <a:cs typeface="Gotham-Book"/>
              </a:rPr>
              <a:t>Coordinación de Comunicación Social </a:t>
            </a:r>
          </a:p>
          <a:p>
            <a:pPr algn="r"/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-Grotesk BQ" pitchFamily="50" charset="0"/>
                <a:cs typeface="Gotham-Book"/>
              </a:rPr>
              <a:t>y Relaciones Públicas</a:t>
            </a:r>
            <a:endParaRPr lang="es-ES_tradnl" sz="1600" dirty="0">
              <a:solidFill>
                <a:schemeClr val="tx1">
                  <a:lumMod val="65000"/>
                  <a:lumOff val="35000"/>
                </a:schemeClr>
              </a:solidFill>
              <a:latin typeface="Akzidenz-Grotesk BQ" pitchFamily="50" charset="0"/>
              <a:cs typeface="Gotham-Book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427933"/>
              </p:ext>
            </p:extLst>
          </p:nvPr>
        </p:nvGraphicFramePr>
        <p:xfrm>
          <a:off x="516818" y="1269026"/>
          <a:ext cx="8209493" cy="5337962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295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8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44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8193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Fotografía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Nombre del Funcionario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Cargo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Correo institucional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Teléfono de oficina y ext.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2009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Departamento</a:t>
                      </a:r>
                      <a:r>
                        <a:rPr lang="en-U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Dictámenes</a:t>
                      </a:r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544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Lic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. Karina del Carmen Guzmán Carrera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Departamento de Capacitación y Difusión de la Cultura de Autoprotección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6182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Unidad </a:t>
                      </a:r>
                      <a:r>
                        <a:rPr lang="en-U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Operativa</a:t>
                      </a:r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b="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</a:rPr>
                        <a:t> 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9978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Unidad de Guardia</a:t>
                      </a:r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b="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</a:rPr>
                        <a:t> 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5" name="Imagen 14">
            <a:extLst>
              <a:ext uri="{FF2B5EF4-FFF2-40B4-BE49-F238E27FC236}">
                <a16:creationId xmlns:a16="http://schemas.microsoft.com/office/drawing/2014/main" id="{7A8D9B3F-9EAC-4477-9856-A556E3A566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3" y="5393897"/>
            <a:ext cx="759261" cy="911113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3A887AE6-B614-4E94-A195-65D718B45D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3" y="4315808"/>
            <a:ext cx="759261" cy="911113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614F5EDF-3D3A-4442-A134-7C66008A7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3" y="3158697"/>
            <a:ext cx="759261" cy="911113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E6C64CFF-C706-4342-844B-EBEB0B5394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3" y="2024164"/>
            <a:ext cx="759261" cy="91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47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183027" y="453692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rgbClr val="B2272E"/>
                </a:solidFill>
                <a:latin typeface="Akzidenz-Grotesk BQ" pitchFamily="50" charset="0"/>
                <a:cs typeface="Gotham-Bold"/>
              </a:rPr>
              <a:t>DIRECTORIO DE FUNCIONARIOS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901848" y="642350"/>
            <a:ext cx="492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-Grotesk BQ" pitchFamily="50" charset="0"/>
                <a:cs typeface="Gotham-Book"/>
              </a:rPr>
              <a:t>Coordinación de Comunicación Social </a:t>
            </a:r>
          </a:p>
          <a:p>
            <a:pPr algn="r"/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-Grotesk BQ" pitchFamily="50" charset="0"/>
                <a:cs typeface="Gotham-Book"/>
              </a:rPr>
              <a:t>y Relaciones Públicas</a:t>
            </a:r>
            <a:endParaRPr lang="es-ES_tradnl" sz="1600" dirty="0">
              <a:solidFill>
                <a:schemeClr val="tx1">
                  <a:lumMod val="65000"/>
                  <a:lumOff val="35000"/>
                </a:schemeClr>
              </a:solidFill>
              <a:latin typeface="Akzidenz-Grotesk BQ" pitchFamily="50" charset="0"/>
              <a:cs typeface="Gotham-Book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409571"/>
              </p:ext>
            </p:extLst>
          </p:nvPr>
        </p:nvGraphicFramePr>
        <p:xfrm>
          <a:off x="516818" y="1269026"/>
          <a:ext cx="8209493" cy="5097906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295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8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44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8193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Fotografía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Nombre del Funcionario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Cargo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Correo institucional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Teléfono de oficina y ext.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2009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Unidad de Radio-</a:t>
                      </a:r>
                      <a:r>
                        <a:rPr lang="en-U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Operador</a:t>
                      </a:r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544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6182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b="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</a:rPr>
                        <a:t> 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9978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b="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</a:rPr>
                        <a:t> 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5" name="Imagen 14">
            <a:extLst>
              <a:ext uri="{FF2B5EF4-FFF2-40B4-BE49-F238E27FC236}">
                <a16:creationId xmlns:a16="http://schemas.microsoft.com/office/drawing/2014/main" id="{7A8D9B3F-9EAC-4477-9856-A556E3A566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3" y="5393897"/>
            <a:ext cx="759261" cy="911113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3A887AE6-B614-4E94-A195-65D718B45D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3" y="4315808"/>
            <a:ext cx="759261" cy="911113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614F5EDF-3D3A-4442-A134-7C66008A7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3" y="3158697"/>
            <a:ext cx="759261" cy="911113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E6C64CFF-C706-4342-844B-EBEB0B5394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3" y="2024164"/>
            <a:ext cx="759261" cy="91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69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359</Words>
  <Application>Microsoft Office PowerPoint</Application>
  <PresentationFormat>Presentación en pantalla (4:3)</PresentationFormat>
  <Paragraphs>122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AkzidenzGrotesk</vt:lpstr>
      <vt:lpstr>Akzidenz-Grotesk BQ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Bombilla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Protección Civil Mun</cp:lastModifiedBy>
  <cp:revision>21</cp:revision>
  <dcterms:created xsi:type="dcterms:W3CDTF">2018-11-08T15:46:33Z</dcterms:created>
  <dcterms:modified xsi:type="dcterms:W3CDTF">2022-06-18T02:01:03Z</dcterms:modified>
</cp:coreProperties>
</file>