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79300" cy="9137650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4" y="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COORDINADORA DE SALUD</a:t>
          </a:r>
        </a:p>
        <a:p>
          <a:r>
            <a:rPr lang="es-MX" sz="1400" b="0" dirty="0">
              <a:solidFill>
                <a:schemeClr val="tx1"/>
              </a:solidFill>
              <a:latin typeface="AkzidenzGrotesk" panose="02000506030000020003" pitchFamily="2" charset="0"/>
              <a:cs typeface="Arial" panose="020B0604020202020204" pitchFamily="34" charset="0"/>
            </a:rPr>
            <a:t>DRA. BEATRIZ DE LOS ANGELES PEDRERO VILLAFUERTE </a:t>
          </a: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SUBCOORDINADOR DE SALUD PÚBLICA</a:t>
          </a:r>
        </a:p>
        <a:p>
          <a:r>
            <a:rPr lang="es-MX" sz="1400" dirty="0">
              <a:solidFill>
                <a:srgbClr val="404040"/>
              </a:solidFill>
            </a:rPr>
            <a:t>DR. CESAR AUGUSTO ESTRADA LÓPEZ</a:t>
          </a:r>
        </a:p>
      </dgm:t>
    </dgm:pt>
    <dgm:pt modelId="{7C5D151F-5BEE-40D0-8313-DCDD01F19F5F}" type="parTrans" cxnId="{41D11F06-7F4D-4C38-857F-752DC3F5B35D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SUBCOORDINADOR DE ATENCIÓN SOCIAL</a:t>
          </a:r>
        </a:p>
        <a:p>
          <a:r>
            <a:rPr lang="es-MX" sz="1400" dirty="0">
              <a:solidFill>
                <a:srgbClr val="404040"/>
              </a:solidFill>
            </a:rPr>
            <a:t>DR. MANUEL LEZAMA DE LA TORRE</a:t>
          </a:r>
        </a:p>
      </dgm:t>
    </dgm:pt>
    <dgm:pt modelId="{C05B98C0-7D57-43BD-8D13-9236F7859C2E}" type="parTrans" cxnId="{AC18D6DA-9D1E-4AF8-8917-5CDEE2968F9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C5E88D-F3E0-4653-871D-8D5C61E0496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DEPARTAMENTO DE REGULACIÓN Y CONTROL SANITARIO</a:t>
          </a:r>
        </a:p>
        <a:p>
          <a:r>
            <a:rPr lang="es-MX" sz="1400" b="0" dirty="0">
              <a:solidFill>
                <a:srgbClr val="404040"/>
              </a:solidFill>
            </a:rPr>
            <a:t>ING. JORGE AMADO BRITO LOPEZ</a:t>
          </a:r>
        </a:p>
      </dgm:t>
    </dgm:pt>
    <dgm:pt modelId="{AFD9A623-C8FF-40C1-87E6-265BDD7C72A3}" type="parTrans" cxnId="{28B9C84A-04CE-43D5-AD52-4635CBAB2E4A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D68E1-741A-4DBC-A388-176D8F8ABF22}" type="sibTrans" cxnId="{28B9C84A-04CE-43D5-AD52-4635CBAB2E4A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CC0C1-9D4C-4CF5-BA7C-2CCB1551451B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DEPARTAMENTO </a:t>
          </a:r>
          <a:r>
            <a:rPr lang="es-MX" sz="1400" b="1">
              <a:solidFill>
                <a:srgbClr val="404040"/>
              </a:solidFill>
            </a:rPr>
            <a:t>DE PROMOCION </a:t>
          </a:r>
          <a:r>
            <a:rPr lang="es-MX" sz="1400" b="1" dirty="0">
              <a:solidFill>
                <a:srgbClr val="404040"/>
              </a:solidFill>
            </a:rPr>
            <a:t>A LA SALUD</a:t>
          </a:r>
        </a:p>
        <a:p>
          <a:endParaRPr lang="es-MX" sz="1400" dirty="0">
            <a:solidFill>
              <a:srgbClr val="404040"/>
            </a:solidFill>
          </a:endParaRPr>
        </a:p>
      </dgm:t>
    </dgm:pt>
    <dgm:pt modelId="{86F34A69-E6AD-4E8E-98D5-D8A0B0F838C0}" type="parTrans" cxnId="{9EE826F3-EEBC-4D1C-9099-9369BFCA0BD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E1CC3-4220-469F-870D-D9BE09243EE2}" type="sibTrans" cxnId="{9EE826F3-EEBC-4D1C-9099-9369BFCA0BD5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1DDAC2-2C3B-43DC-AEF3-ECE8F4CC5D39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DEPARTAMENTO DE ATENCIÓN COMUNITARIA </a:t>
          </a:r>
        </a:p>
        <a:p>
          <a:r>
            <a:rPr lang="es-MX" sz="1400" dirty="0">
              <a:solidFill>
                <a:srgbClr val="404040"/>
              </a:solidFill>
            </a:rPr>
            <a:t>DRA. YOLANDA HERNÁNDEZ AGUIRRE</a:t>
          </a:r>
        </a:p>
      </dgm:t>
    </dgm:pt>
    <dgm:pt modelId="{13772D02-D41C-48F4-81FE-97A9F12F4A11}" type="parTrans" cxnId="{96023BF0-1C3E-4A50-A7BC-CB797BBB7F0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400"/>
        </a:p>
      </dgm:t>
    </dgm:pt>
    <dgm:pt modelId="{5A3A8963-1C7A-4F45-B7A4-569E1B5FC04F}" type="sibTrans" cxnId="{96023BF0-1C3E-4A50-A7BC-CB797BBB7F07}">
      <dgm:prSet/>
      <dgm:spPr/>
      <dgm:t>
        <a:bodyPr/>
        <a:lstStyle/>
        <a:p>
          <a:endParaRPr lang="en-US" sz="2400"/>
        </a:p>
      </dgm:t>
    </dgm:pt>
    <dgm:pt modelId="{705BBB0F-678A-4A11-A0EC-15F5651D3508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DEPARTAMENTO DE UNIDAD MÉDICA MÓVIL </a:t>
          </a:r>
        </a:p>
        <a:p>
          <a:r>
            <a:rPr lang="es-MX" sz="1400" b="0" dirty="0">
              <a:solidFill>
                <a:srgbClr val="404040"/>
              </a:solidFill>
            </a:rPr>
            <a:t>DRA. ANA PATRICIA IZQUIERDO SÁNCHEZ</a:t>
          </a:r>
        </a:p>
      </dgm:t>
    </dgm:pt>
    <dgm:pt modelId="{278AA5C4-92E2-4BE0-B08D-AB9CEDC040BC}" type="parTrans" cxnId="{7CD9011F-C308-45D7-AD37-BD5F510167B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400"/>
        </a:p>
      </dgm:t>
    </dgm:pt>
    <dgm:pt modelId="{D44F3B73-7D3F-49C3-87CD-F7692C49DB40}" type="sibTrans" cxnId="{7CD9011F-C308-45D7-AD37-BD5F510167B5}">
      <dgm:prSet/>
      <dgm:spPr/>
      <dgm:t>
        <a:bodyPr/>
        <a:lstStyle/>
        <a:p>
          <a:endParaRPr lang="en-US" sz="2400"/>
        </a:p>
      </dgm:t>
    </dgm:pt>
    <dgm:pt modelId="{DED4CDF2-BA56-4005-BB8E-76097CB4F5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DEPARTAMENTO DE SALUD MENTAL</a:t>
          </a:r>
        </a:p>
        <a:p>
          <a:r>
            <a:rPr lang="es-MX" sz="1400" b="0" dirty="0">
              <a:solidFill>
                <a:srgbClr val="404040"/>
              </a:solidFill>
            </a:rPr>
            <a:t>PSIC. ANA BEATRIZ EVIA GONZÁLEZ</a:t>
          </a:r>
        </a:p>
      </dgm:t>
    </dgm:pt>
    <dgm:pt modelId="{9DFBBAF9-5458-46D8-B478-22906DD56E05}" type="parTrans" cxnId="{0C5178B7-3037-41A4-B824-01F2B48A529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MX" sz="2400"/>
        </a:p>
      </dgm:t>
    </dgm:pt>
    <dgm:pt modelId="{BA8612A8-2821-4F6F-AFE2-4D67E0993C57}" type="sibTrans" cxnId="{0C5178B7-3037-41A4-B824-01F2B48A529E}">
      <dgm:prSet/>
      <dgm:spPr/>
      <dgm:t>
        <a:bodyPr/>
        <a:lstStyle/>
        <a:p>
          <a:endParaRPr lang="es-MX" sz="2400"/>
        </a:p>
      </dgm:t>
    </dgm:pt>
    <dgm:pt modelId="{84338426-D07A-44CD-983C-BDE4D2B514D5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1400" b="1" dirty="0">
              <a:solidFill>
                <a:srgbClr val="404040"/>
              </a:solidFill>
            </a:rPr>
            <a:t>DEPARTAMENTO DE GESTIÓN MÉDICA Y PROYECTO.</a:t>
          </a:r>
        </a:p>
        <a:p>
          <a:r>
            <a:rPr lang="es-MX" sz="1400" b="0" dirty="0">
              <a:solidFill>
                <a:srgbClr val="404040"/>
              </a:solidFill>
            </a:rPr>
            <a:t>DRA. MARTHA BEATRIZ CARMONA NUÑEZ</a:t>
          </a:r>
        </a:p>
      </dgm:t>
    </dgm:pt>
    <dgm:pt modelId="{E9FF10AB-5CE2-4FBA-840B-34EA97C50010}" type="parTrans" cxnId="{4D0AD5A6-4AFB-40AA-96AE-C383A1110B8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MX" sz="2400"/>
        </a:p>
      </dgm:t>
    </dgm:pt>
    <dgm:pt modelId="{A76BD985-E3B0-495F-B0A7-1EE782F9B968}" type="sibTrans" cxnId="{4D0AD5A6-4AFB-40AA-96AE-C383A1110B87}">
      <dgm:prSet/>
      <dgm:spPr/>
      <dgm:t>
        <a:bodyPr/>
        <a:lstStyle/>
        <a:p>
          <a:endParaRPr lang="es-MX" sz="2400"/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</dgm:pt>
    <dgm:pt modelId="{345EADC6-3B08-4723-AD99-2A821C48F137}" type="pres">
      <dgm:prSet presAssocID="{D9C95F79-380E-468F-9694-5AD0DBA1B44B}" presName="rootComposite1" presStyleCnt="0"/>
      <dgm:spPr/>
    </dgm:pt>
    <dgm:pt modelId="{B76AF2D0-0BA5-4CB8-844A-A72FDCF95FA0}" type="pres">
      <dgm:prSet presAssocID="{D9C95F79-380E-468F-9694-5AD0DBA1B44B}" presName="rootText1" presStyleLbl="node0" presStyleIdx="0" presStyleCnt="1" custScaleX="297431" custScaleY="122008">
        <dgm:presLayoutVars>
          <dgm:chPref val="3"/>
        </dgm:presLayoutVars>
      </dgm:prSet>
      <dgm:spPr/>
    </dgm:pt>
    <dgm:pt modelId="{5809EB0E-7A9D-4BC1-ABF2-8C6D4B43C025}" type="pres">
      <dgm:prSet presAssocID="{D9C95F79-380E-468F-9694-5AD0DBA1B44B}" presName="rootConnector1" presStyleLbl="node1" presStyleIdx="0" presStyleCnt="0"/>
      <dgm:spPr/>
    </dgm:pt>
    <dgm:pt modelId="{037ABFE5-5A93-46F8-96C6-BB124E012525}" type="pres">
      <dgm:prSet presAssocID="{D9C95F79-380E-468F-9694-5AD0DBA1B44B}" presName="hierChild2" presStyleCnt="0"/>
      <dgm:spPr/>
    </dgm:pt>
    <dgm:pt modelId="{44ED64A2-B90D-45B3-8959-16F0989F65DA}" type="pres">
      <dgm:prSet presAssocID="{7C5D151F-5BEE-40D0-8313-DCDD01F19F5F}" presName="Name37" presStyleLbl="parChTrans1D2" presStyleIdx="0" presStyleCnt="2"/>
      <dgm:spPr/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</dgm:pt>
    <dgm:pt modelId="{6463662B-D30B-4753-B6D1-6E6ACB18EA93}" type="pres">
      <dgm:prSet presAssocID="{F3C0BBB1-3FF6-4909-91F8-9C517504CAE5}" presName="rootComposite" presStyleCnt="0"/>
      <dgm:spPr/>
    </dgm:pt>
    <dgm:pt modelId="{25566A99-661F-452A-9A60-51DEF1FFC3DB}" type="pres">
      <dgm:prSet presAssocID="{F3C0BBB1-3FF6-4909-91F8-9C517504CAE5}" presName="rootText" presStyleLbl="node2" presStyleIdx="0" presStyleCnt="2" custScaleX="260148" custScaleY="129412" custLinFactNeighborX="-40573" custLinFactNeighborY="-6423">
        <dgm:presLayoutVars>
          <dgm:chPref val="3"/>
        </dgm:presLayoutVars>
      </dgm:prSet>
      <dgm:spPr/>
    </dgm:pt>
    <dgm:pt modelId="{CDF33329-0D78-43EE-841B-9E88731F4FFC}" type="pres">
      <dgm:prSet presAssocID="{F3C0BBB1-3FF6-4909-91F8-9C517504CAE5}" presName="rootConnector" presStyleLbl="node2" presStyleIdx="0" presStyleCnt="2"/>
      <dgm:spPr/>
    </dgm:pt>
    <dgm:pt modelId="{600F01CC-B6D5-4C30-A26A-ADE14B27DC3A}" type="pres">
      <dgm:prSet presAssocID="{F3C0BBB1-3FF6-4909-91F8-9C517504CAE5}" presName="hierChild4" presStyleCnt="0"/>
      <dgm:spPr/>
    </dgm:pt>
    <dgm:pt modelId="{AC1505C3-3D50-4985-9B77-FE75EFF93F27}" type="pres">
      <dgm:prSet presAssocID="{AFD9A623-C8FF-40C1-87E6-265BDD7C72A3}" presName="Name37" presStyleLbl="parChTrans1D3" presStyleIdx="0" presStyleCnt="6"/>
      <dgm:spPr/>
    </dgm:pt>
    <dgm:pt modelId="{49531C7F-2312-4D34-A575-DD260DE74EAB}" type="pres">
      <dgm:prSet presAssocID="{6BC5E88D-F3E0-4653-871D-8D5C61E04969}" presName="hierRoot2" presStyleCnt="0">
        <dgm:presLayoutVars>
          <dgm:hierBranch val="init"/>
        </dgm:presLayoutVars>
      </dgm:prSet>
      <dgm:spPr/>
    </dgm:pt>
    <dgm:pt modelId="{6CAB4278-1BE0-42BC-AC78-875094BE89B2}" type="pres">
      <dgm:prSet presAssocID="{6BC5E88D-F3E0-4653-871D-8D5C61E04969}" presName="rootComposite" presStyleCnt="0"/>
      <dgm:spPr/>
    </dgm:pt>
    <dgm:pt modelId="{994465C2-E8AC-4862-A0A1-149619A993B9}" type="pres">
      <dgm:prSet presAssocID="{6BC5E88D-F3E0-4653-871D-8D5C61E04969}" presName="rootText" presStyleLbl="node3" presStyleIdx="0" presStyleCnt="6" custScaleX="233400" custLinFactNeighborX="-28195" custLinFactNeighborY="1270">
        <dgm:presLayoutVars>
          <dgm:chPref val="3"/>
        </dgm:presLayoutVars>
      </dgm:prSet>
      <dgm:spPr/>
    </dgm:pt>
    <dgm:pt modelId="{8B7BF6D6-3265-4BA6-82E2-1DB801FCEAE2}" type="pres">
      <dgm:prSet presAssocID="{6BC5E88D-F3E0-4653-871D-8D5C61E04969}" presName="rootConnector" presStyleLbl="node3" presStyleIdx="0" presStyleCnt="6"/>
      <dgm:spPr/>
    </dgm:pt>
    <dgm:pt modelId="{B219327F-995C-4418-BCA3-E6751877D644}" type="pres">
      <dgm:prSet presAssocID="{6BC5E88D-F3E0-4653-871D-8D5C61E04969}" presName="hierChild4" presStyleCnt="0"/>
      <dgm:spPr/>
    </dgm:pt>
    <dgm:pt modelId="{97BE65A6-0E6B-4DD2-8753-90C5D7D6CEB8}" type="pres">
      <dgm:prSet presAssocID="{6BC5E88D-F3E0-4653-871D-8D5C61E04969}" presName="hierChild5" presStyleCnt="0"/>
      <dgm:spPr/>
    </dgm:pt>
    <dgm:pt modelId="{8DE5766B-364A-4B29-8C0D-1F983E87AD23}" type="pres">
      <dgm:prSet presAssocID="{86F34A69-E6AD-4E8E-98D5-D8A0B0F838C0}" presName="Name37" presStyleLbl="parChTrans1D3" presStyleIdx="1" presStyleCnt="6"/>
      <dgm:spPr/>
    </dgm:pt>
    <dgm:pt modelId="{86DE27A8-0AA3-4725-A8DF-A58BC3BDCF50}" type="pres">
      <dgm:prSet presAssocID="{FA2CC0C1-9D4C-4CF5-BA7C-2CCB1551451B}" presName="hierRoot2" presStyleCnt="0">
        <dgm:presLayoutVars>
          <dgm:hierBranch val="init"/>
        </dgm:presLayoutVars>
      </dgm:prSet>
      <dgm:spPr/>
    </dgm:pt>
    <dgm:pt modelId="{13E8AFAD-53BF-4279-8760-F036ECD737CE}" type="pres">
      <dgm:prSet presAssocID="{FA2CC0C1-9D4C-4CF5-BA7C-2CCB1551451B}" presName="rootComposite" presStyleCnt="0"/>
      <dgm:spPr/>
    </dgm:pt>
    <dgm:pt modelId="{8423AB56-8C62-40B4-929D-75884E4D1BF7}" type="pres">
      <dgm:prSet presAssocID="{FA2CC0C1-9D4C-4CF5-BA7C-2CCB1551451B}" presName="rootText" presStyleLbl="node3" presStyleIdx="1" presStyleCnt="6" custScaleX="231285" custLinFactNeighborX="-23549">
        <dgm:presLayoutVars>
          <dgm:chPref val="3"/>
        </dgm:presLayoutVars>
      </dgm:prSet>
      <dgm:spPr/>
    </dgm:pt>
    <dgm:pt modelId="{75E806D4-146D-4984-8790-F7D4E11758E4}" type="pres">
      <dgm:prSet presAssocID="{FA2CC0C1-9D4C-4CF5-BA7C-2CCB1551451B}" presName="rootConnector" presStyleLbl="node3" presStyleIdx="1" presStyleCnt="6"/>
      <dgm:spPr/>
    </dgm:pt>
    <dgm:pt modelId="{E9D08BDB-FBCD-41D1-8260-33D399A7BEB2}" type="pres">
      <dgm:prSet presAssocID="{FA2CC0C1-9D4C-4CF5-BA7C-2CCB1551451B}" presName="hierChild4" presStyleCnt="0"/>
      <dgm:spPr/>
    </dgm:pt>
    <dgm:pt modelId="{A69AA40B-A5AA-4C3C-848C-C169610350BE}" type="pres">
      <dgm:prSet presAssocID="{FA2CC0C1-9D4C-4CF5-BA7C-2CCB1551451B}" presName="hierChild5" presStyleCnt="0"/>
      <dgm:spPr/>
    </dgm:pt>
    <dgm:pt modelId="{EA2FFAFC-3804-49CC-AF1B-F82B9CA54C55}" type="pres">
      <dgm:prSet presAssocID="{F3C0BBB1-3FF6-4909-91F8-9C517504CAE5}" presName="hierChild5" presStyleCnt="0"/>
      <dgm:spPr/>
    </dgm:pt>
    <dgm:pt modelId="{0F0A658B-663C-4882-A652-128AAF2F6FAB}" type="pres">
      <dgm:prSet presAssocID="{C05B98C0-7D57-43BD-8D13-9236F7859C2E}" presName="Name37" presStyleLbl="parChTrans1D2" presStyleIdx="1" presStyleCnt="2"/>
      <dgm:spPr/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</dgm:pt>
    <dgm:pt modelId="{8E6A3D94-53EF-49B9-8C3F-1456301656B9}" type="pres">
      <dgm:prSet presAssocID="{CB5712CB-07A4-45EB-ADB5-803F7931F966}" presName="rootComposite" presStyleCnt="0"/>
      <dgm:spPr/>
    </dgm:pt>
    <dgm:pt modelId="{6D5FBFE8-C0AB-43F0-8599-590001A182E4}" type="pres">
      <dgm:prSet presAssocID="{CB5712CB-07A4-45EB-ADB5-803F7931F966}" presName="rootText" presStyleLbl="node2" presStyleIdx="1" presStyleCnt="2" custScaleX="281394" custScaleY="130389" custLinFactNeighborX="18333" custLinFactNeighborY="-6423">
        <dgm:presLayoutVars>
          <dgm:chPref val="3"/>
        </dgm:presLayoutVars>
      </dgm:prSet>
      <dgm:spPr/>
    </dgm:pt>
    <dgm:pt modelId="{3BBAB5FB-C5B0-4654-8339-FC656DE6DCDE}" type="pres">
      <dgm:prSet presAssocID="{CB5712CB-07A4-45EB-ADB5-803F7931F966}" presName="rootConnector" presStyleLbl="node2" presStyleIdx="1" presStyleCnt="2"/>
      <dgm:spPr/>
    </dgm:pt>
    <dgm:pt modelId="{A3EAD66C-08E7-4403-8C11-DAF91A9DF7ED}" type="pres">
      <dgm:prSet presAssocID="{CB5712CB-07A4-45EB-ADB5-803F7931F966}" presName="hierChild4" presStyleCnt="0"/>
      <dgm:spPr/>
    </dgm:pt>
    <dgm:pt modelId="{119E3BA3-69F4-4D5C-AAAB-DA09A3E63A34}" type="pres">
      <dgm:prSet presAssocID="{13772D02-D41C-48F4-81FE-97A9F12F4A11}" presName="Name37" presStyleLbl="parChTrans1D3" presStyleIdx="2" presStyleCnt="6"/>
      <dgm:spPr/>
    </dgm:pt>
    <dgm:pt modelId="{47BBCBA4-37FF-4EBF-A601-094ED01DFC45}" type="pres">
      <dgm:prSet presAssocID="{9F1DDAC2-2C3B-43DC-AEF3-ECE8F4CC5D39}" presName="hierRoot2" presStyleCnt="0">
        <dgm:presLayoutVars>
          <dgm:hierBranch val="init"/>
        </dgm:presLayoutVars>
      </dgm:prSet>
      <dgm:spPr/>
    </dgm:pt>
    <dgm:pt modelId="{3F4AA883-CD5C-460C-A467-C4B40C825C77}" type="pres">
      <dgm:prSet presAssocID="{9F1DDAC2-2C3B-43DC-AEF3-ECE8F4CC5D39}" presName="rootComposite" presStyleCnt="0"/>
      <dgm:spPr/>
    </dgm:pt>
    <dgm:pt modelId="{C08B16EC-7FF3-44AC-8578-3054F758243B}" type="pres">
      <dgm:prSet presAssocID="{9F1DDAC2-2C3B-43DC-AEF3-ECE8F4CC5D39}" presName="rootText" presStyleLbl="node3" presStyleIdx="2" presStyleCnt="6" custScaleX="286375" custScaleY="122946" custLinFactNeighborX="1071">
        <dgm:presLayoutVars>
          <dgm:chPref val="3"/>
        </dgm:presLayoutVars>
      </dgm:prSet>
      <dgm:spPr/>
    </dgm:pt>
    <dgm:pt modelId="{83DB45D8-F352-4AD4-9529-4FF822D6DFC1}" type="pres">
      <dgm:prSet presAssocID="{9F1DDAC2-2C3B-43DC-AEF3-ECE8F4CC5D39}" presName="rootConnector" presStyleLbl="node3" presStyleIdx="2" presStyleCnt="6"/>
      <dgm:spPr/>
    </dgm:pt>
    <dgm:pt modelId="{DD346565-427E-46F5-A876-57C4EA4100FC}" type="pres">
      <dgm:prSet presAssocID="{9F1DDAC2-2C3B-43DC-AEF3-ECE8F4CC5D39}" presName="hierChild4" presStyleCnt="0"/>
      <dgm:spPr/>
    </dgm:pt>
    <dgm:pt modelId="{9E36FD84-26FA-4E95-B804-38888273EE02}" type="pres">
      <dgm:prSet presAssocID="{9F1DDAC2-2C3B-43DC-AEF3-ECE8F4CC5D39}" presName="hierChild5" presStyleCnt="0"/>
      <dgm:spPr/>
    </dgm:pt>
    <dgm:pt modelId="{98E07A4C-A9F1-494B-A640-13893139D838}" type="pres">
      <dgm:prSet presAssocID="{278AA5C4-92E2-4BE0-B08D-AB9CEDC040BC}" presName="Name37" presStyleLbl="parChTrans1D3" presStyleIdx="3" presStyleCnt="6"/>
      <dgm:spPr/>
    </dgm:pt>
    <dgm:pt modelId="{EDD43EF8-417A-47B3-82D9-FCFEC7920990}" type="pres">
      <dgm:prSet presAssocID="{705BBB0F-678A-4A11-A0EC-15F5651D3508}" presName="hierRoot2" presStyleCnt="0">
        <dgm:presLayoutVars>
          <dgm:hierBranch val="init"/>
        </dgm:presLayoutVars>
      </dgm:prSet>
      <dgm:spPr/>
    </dgm:pt>
    <dgm:pt modelId="{F39B61C2-0FB8-434B-A062-91EA5AB2BD05}" type="pres">
      <dgm:prSet presAssocID="{705BBB0F-678A-4A11-A0EC-15F5651D3508}" presName="rootComposite" presStyleCnt="0"/>
      <dgm:spPr/>
    </dgm:pt>
    <dgm:pt modelId="{2CB806C6-7212-410B-872C-982A285037BE}" type="pres">
      <dgm:prSet presAssocID="{705BBB0F-678A-4A11-A0EC-15F5651D3508}" presName="rootText" presStyleLbl="node3" presStyleIdx="3" presStyleCnt="6" custScaleX="290577" custLinFactNeighborX="-413" custLinFactNeighborY="-147">
        <dgm:presLayoutVars>
          <dgm:chPref val="3"/>
        </dgm:presLayoutVars>
      </dgm:prSet>
      <dgm:spPr/>
    </dgm:pt>
    <dgm:pt modelId="{626E13C5-7360-4BF8-8AC8-78F25BB81984}" type="pres">
      <dgm:prSet presAssocID="{705BBB0F-678A-4A11-A0EC-15F5651D3508}" presName="rootConnector" presStyleLbl="node3" presStyleIdx="3" presStyleCnt="6"/>
      <dgm:spPr/>
    </dgm:pt>
    <dgm:pt modelId="{B02D5E34-51EF-4AC0-935E-CA1DE1C44159}" type="pres">
      <dgm:prSet presAssocID="{705BBB0F-678A-4A11-A0EC-15F5651D3508}" presName="hierChild4" presStyleCnt="0"/>
      <dgm:spPr/>
    </dgm:pt>
    <dgm:pt modelId="{8A108B85-16B2-4416-9136-F9E4AB9AC847}" type="pres">
      <dgm:prSet presAssocID="{705BBB0F-678A-4A11-A0EC-15F5651D3508}" presName="hierChild5" presStyleCnt="0"/>
      <dgm:spPr/>
    </dgm:pt>
    <dgm:pt modelId="{55037759-2BB1-4ABA-92E0-25941DAB9112}" type="pres">
      <dgm:prSet presAssocID="{E9FF10AB-5CE2-4FBA-840B-34EA97C50010}" presName="Name37" presStyleLbl="parChTrans1D3" presStyleIdx="4" presStyleCnt="6"/>
      <dgm:spPr/>
    </dgm:pt>
    <dgm:pt modelId="{9EB35CAF-5901-49E6-AA3F-1C88E4560116}" type="pres">
      <dgm:prSet presAssocID="{84338426-D07A-44CD-983C-BDE4D2B514D5}" presName="hierRoot2" presStyleCnt="0">
        <dgm:presLayoutVars>
          <dgm:hierBranch val="init"/>
        </dgm:presLayoutVars>
      </dgm:prSet>
      <dgm:spPr/>
    </dgm:pt>
    <dgm:pt modelId="{59FDC9BC-B8CB-4528-B62F-02AA43B4BB4B}" type="pres">
      <dgm:prSet presAssocID="{84338426-D07A-44CD-983C-BDE4D2B514D5}" presName="rootComposite" presStyleCnt="0"/>
      <dgm:spPr/>
    </dgm:pt>
    <dgm:pt modelId="{42F8E18C-6241-4107-96AE-2803982F6F50}" type="pres">
      <dgm:prSet presAssocID="{84338426-D07A-44CD-983C-BDE4D2B514D5}" presName="rootText" presStyleLbl="node3" presStyleIdx="4" presStyleCnt="6" custScaleX="286703">
        <dgm:presLayoutVars>
          <dgm:chPref val="3"/>
        </dgm:presLayoutVars>
      </dgm:prSet>
      <dgm:spPr/>
    </dgm:pt>
    <dgm:pt modelId="{1D2C51C0-7F85-4EFF-AF60-686486FCA55B}" type="pres">
      <dgm:prSet presAssocID="{84338426-D07A-44CD-983C-BDE4D2B514D5}" presName="rootConnector" presStyleLbl="node3" presStyleIdx="4" presStyleCnt="6"/>
      <dgm:spPr/>
    </dgm:pt>
    <dgm:pt modelId="{8DFBAF8B-1125-4662-8F49-621726045C0E}" type="pres">
      <dgm:prSet presAssocID="{84338426-D07A-44CD-983C-BDE4D2B514D5}" presName="hierChild4" presStyleCnt="0"/>
      <dgm:spPr/>
    </dgm:pt>
    <dgm:pt modelId="{FF09400F-2FC5-46DE-9A8C-6CEAE3E6FE13}" type="pres">
      <dgm:prSet presAssocID="{84338426-D07A-44CD-983C-BDE4D2B514D5}" presName="hierChild5" presStyleCnt="0"/>
      <dgm:spPr/>
    </dgm:pt>
    <dgm:pt modelId="{DD6B4FC9-8DA8-48BF-A5D0-555C4DF7CC04}" type="pres">
      <dgm:prSet presAssocID="{9DFBBAF9-5458-46D8-B478-22906DD56E05}" presName="Name37" presStyleLbl="parChTrans1D3" presStyleIdx="5" presStyleCnt="6"/>
      <dgm:spPr/>
    </dgm:pt>
    <dgm:pt modelId="{DB48B518-1880-4DF6-A583-5C38B69516BA}" type="pres">
      <dgm:prSet presAssocID="{DED4CDF2-BA56-4005-BB8E-76097CB4F5CC}" presName="hierRoot2" presStyleCnt="0">
        <dgm:presLayoutVars>
          <dgm:hierBranch val="init"/>
        </dgm:presLayoutVars>
      </dgm:prSet>
      <dgm:spPr/>
    </dgm:pt>
    <dgm:pt modelId="{A0B70DC7-678A-4B32-B9C4-A92CE454574C}" type="pres">
      <dgm:prSet presAssocID="{DED4CDF2-BA56-4005-BB8E-76097CB4F5CC}" presName="rootComposite" presStyleCnt="0"/>
      <dgm:spPr/>
    </dgm:pt>
    <dgm:pt modelId="{5079642A-F5D5-4333-97F3-152A7E98621E}" type="pres">
      <dgm:prSet presAssocID="{DED4CDF2-BA56-4005-BB8E-76097CB4F5CC}" presName="rootText" presStyleLbl="node3" presStyleIdx="5" presStyleCnt="6" custScaleX="292145">
        <dgm:presLayoutVars>
          <dgm:chPref val="3"/>
        </dgm:presLayoutVars>
      </dgm:prSet>
      <dgm:spPr/>
    </dgm:pt>
    <dgm:pt modelId="{C6E1698C-E2B2-4C00-8B97-86985B6978C5}" type="pres">
      <dgm:prSet presAssocID="{DED4CDF2-BA56-4005-BB8E-76097CB4F5CC}" presName="rootConnector" presStyleLbl="node3" presStyleIdx="5" presStyleCnt="6"/>
      <dgm:spPr/>
    </dgm:pt>
    <dgm:pt modelId="{66FBF827-F15D-4B6D-A5BB-4AE5F5FD3235}" type="pres">
      <dgm:prSet presAssocID="{DED4CDF2-BA56-4005-BB8E-76097CB4F5CC}" presName="hierChild4" presStyleCnt="0"/>
      <dgm:spPr/>
    </dgm:pt>
    <dgm:pt modelId="{2148AF68-91DC-4457-85B2-042F9A334362}" type="pres">
      <dgm:prSet presAssocID="{DED4CDF2-BA56-4005-BB8E-76097CB4F5CC}" presName="hierChild5" presStyleCnt="0"/>
      <dgm:spPr/>
    </dgm:pt>
    <dgm:pt modelId="{6A40E1C4-C6DD-42F0-9036-27FA5A66F55B}" type="pres">
      <dgm:prSet presAssocID="{CB5712CB-07A4-45EB-ADB5-803F7931F966}" presName="hierChild5" presStyleCnt="0"/>
      <dgm:spPr/>
    </dgm:pt>
    <dgm:pt modelId="{A35157A5-2E77-4E33-8A4F-DA702C32665B}" type="pres">
      <dgm:prSet presAssocID="{D9C95F79-380E-468F-9694-5AD0DBA1B44B}" presName="hierChild3" presStyleCnt="0"/>
      <dgm:spPr/>
    </dgm:pt>
  </dgm:ptLst>
  <dgm:cxnLst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41D11F06-7F4D-4C38-857F-752DC3F5B35D}" srcId="{D9C95F79-380E-468F-9694-5AD0DBA1B44B}" destId="{F3C0BBB1-3FF6-4909-91F8-9C517504CAE5}" srcOrd="0" destOrd="0" parTransId="{7C5D151F-5BEE-40D0-8313-DCDD01F19F5F}" sibTransId="{5007CEC0-05D9-40EC-A1FE-D7EC59D355EC}"/>
    <dgm:cxn modelId="{F1BC370B-2A88-41B7-A64D-AD47631E890A}" type="presOf" srcId="{705BBB0F-678A-4A11-A0EC-15F5651D3508}" destId="{626E13C5-7360-4BF8-8AC8-78F25BB81984}" srcOrd="1" destOrd="0" presId="urn:microsoft.com/office/officeart/2005/8/layout/orgChart1"/>
    <dgm:cxn modelId="{847FFC0F-1F88-B847-8D61-2F8BE3D76AC7}" type="presOf" srcId="{AFD9A623-C8FF-40C1-87E6-265BDD7C72A3}" destId="{AC1505C3-3D50-4985-9B77-FE75EFF93F27}" srcOrd="0" destOrd="0" presId="urn:microsoft.com/office/officeart/2005/8/layout/orgChart1"/>
    <dgm:cxn modelId="{E21EFE1D-56E2-4D14-8201-8006DA63DE61}" type="presOf" srcId="{DED4CDF2-BA56-4005-BB8E-76097CB4F5CC}" destId="{C6E1698C-E2B2-4C00-8B97-86985B6978C5}" srcOrd="1" destOrd="0" presId="urn:microsoft.com/office/officeart/2005/8/layout/orgChart1"/>
    <dgm:cxn modelId="{4ABD6E1E-9E96-FF4D-91FF-FDEBDBE6FD15}" type="presOf" srcId="{F3C0BBB1-3FF6-4909-91F8-9C517504CAE5}" destId="{CDF33329-0D78-43EE-841B-9E88731F4FFC}" srcOrd="1" destOrd="0" presId="urn:microsoft.com/office/officeart/2005/8/layout/orgChart1"/>
    <dgm:cxn modelId="{7CD9011F-C308-45D7-AD37-BD5F510167B5}" srcId="{CB5712CB-07A4-45EB-ADB5-803F7931F966}" destId="{705BBB0F-678A-4A11-A0EC-15F5651D3508}" srcOrd="1" destOrd="0" parTransId="{278AA5C4-92E2-4BE0-B08D-AB9CEDC040BC}" sibTransId="{D44F3B73-7D3F-49C3-87CD-F7692C49DB40}"/>
    <dgm:cxn modelId="{F8ED0429-4A75-6747-9E37-7FFE33709455}" type="presOf" srcId="{6BC5E88D-F3E0-4653-871D-8D5C61E04969}" destId="{994465C2-E8AC-4862-A0A1-149619A993B9}" srcOrd="0" destOrd="0" presId="urn:microsoft.com/office/officeart/2005/8/layout/orgChart1"/>
    <dgm:cxn modelId="{312FCF32-6975-4131-9E2D-593FB6AF9EE0}" type="presOf" srcId="{9DFBBAF9-5458-46D8-B478-22906DD56E05}" destId="{DD6B4FC9-8DA8-48BF-A5D0-555C4DF7CC04}" srcOrd="0" destOrd="0" presId="urn:microsoft.com/office/officeart/2005/8/layout/orgChart1"/>
    <dgm:cxn modelId="{B1990E35-8230-3945-BF7A-19DDC2D6A619}" type="presOf" srcId="{F3C0BBB1-3FF6-4909-91F8-9C517504CAE5}" destId="{25566A99-661F-452A-9A60-51DEF1FFC3DB}" srcOrd="0" destOrd="0" presId="urn:microsoft.com/office/officeart/2005/8/layout/orgChart1"/>
    <dgm:cxn modelId="{0FD1015E-E6AD-4373-805C-EF5EE8AC4EC1}" type="presOf" srcId="{E9FF10AB-5CE2-4FBA-840B-34EA97C50010}" destId="{55037759-2BB1-4ABA-92E0-25941DAB9112}" srcOrd="0" destOrd="0" presId="urn:microsoft.com/office/officeart/2005/8/layout/orgChart1"/>
    <dgm:cxn modelId="{452C865E-ACAB-4550-A999-17AF0EC8D487}" type="presOf" srcId="{13772D02-D41C-48F4-81FE-97A9F12F4A11}" destId="{119E3BA3-69F4-4D5C-AAAB-DA09A3E63A34}" srcOrd="0" destOrd="0" presId="urn:microsoft.com/office/officeart/2005/8/layout/orgChart1"/>
    <dgm:cxn modelId="{DA5E2644-63FF-534C-A601-EA0A66F90FB4}" type="presOf" srcId="{7C5D151F-5BEE-40D0-8313-DCDD01F19F5F}" destId="{44ED64A2-B90D-45B3-8959-16F0989F65DA}" srcOrd="0" destOrd="0" presId="urn:microsoft.com/office/officeart/2005/8/layout/orgChart1"/>
    <dgm:cxn modelId="{F2FA8C64-CE99-0849-AB2A-A21A5A6AF4D4}" type="presOf" srcId="{86F34A69-E6AD-4E8E-98D5-D8A0B0F838C0}" destId="{8DE5766B-364A-4B29-8C0D-1F983E87AD23}" srcOrd="0" destOrd="0" presId="urn:microsoft.com/office/officeart/2005/8/layout/orgChart1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B25BC465-C86A-4F17-B7AD-F70BC540CCFC}" type="presOf" srcId="{9F1DDAC2-2C3B-43DC-AEF3-ECE8F4CC5D39}" destId="{C08B16EC-7FF3-44AC-8578-3054F758243B}" srcOrd="0" destOrd="0" presId="urn:microsoft.com/office/officeart/2005/8/layout/orgChart1"/>
    <dgm:cxn modelId="{28B9C84A-04CE-43D5-AD52-4635CBAB2E4A}" srcId="{F3C0BBB1-3FF6-4909-91F8-9C517504CAE5}" destId="{6BC5E88D-F3E0-4653-871D-8D5C61E04969}" srcOrd="0" destOrd="0" parTransId="{AFD9A623-C8FF-40C1-87E6-265BDD7C72A3}" sibTransId="{9E3D68E1-741A-4DBC-A388-176D8F8ABF22}"/>
    <dgm:cxn modelId="{FEB6924F-6F53-4911-8B92-8987EF3F7BD0}" type="presOf" srcId="{278AA5C4-92E2-4BE0-B08D-AB9CEDC040BC}" destId="{98E07A4C-A9F1-494B-A640-13893139D838}" srcOrd="0" destOrd="0" presId="urn:microsoft.com/office/officeart/2005/8/layout/orgChart1"/>
    <dgm:cxn modelId="{604CA652-E36F-4EC6-BA2A-1E560B18D45D}" type="presOf" srcId="{705BBB0F-678A-4A11-A0EC-15F5651D3508}" destId="{2CB806C6-7212-410B-872C-982A285037BE}" srcOrd="0" destOrd="0" presId="urn:microsoft.com/office/officeart/2005/8/layout/orgChart1"/>
    <dgm:cxn modelId="{A6FB5D7C-AC7E-41F0-8568-3D58D45D09C3}" type="presOf" srcId="{84338426-D07A-44CD-983C-BDE4D2B514D5}" destId="{42F8E18C-6241-4107-96AE-2803982F6F50}" srcOrd="0" destOrd="0" presId="urn:microsoft.com/office/officeart/2005/8/layout/orgChart1"/>
    <dgm:cxn modelId="{7E4AE997-9B41-5E42-AAAA-0CC3C1093D97}" type="presOf" srcId="{FA2CC0C1-9D4C-4CF5-BA7C-2CCB1551451B}" destId="{8423AB56-8C62-40B4-929D-75884E4D1BF7}" srcOrd="0" destOrd="0" presId="urn:microsoft.com/office/officeart/2005/8/layout/orgChart1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4D0AD5A6-4AFB-40AA-96AE-C383A1110B87}" srcId="{CB5712CB-07A4-45EB-ADB5-803F7931F966}" destId="{84338426-D07A-44CD-983C-BDE4D2B514D5}" srcOrd="2" destOrd="0" parTransId="{E9FF10AB-5CE2-4FBA-840B-34EA97C50010}" sibTransId="{A76BD985-E3B0-495F-B0A7-1EE782F9B968}"/>
    <dgm:cxn modelId="{EF01EDA8-2733-1847-B1FE-CA8A70399835}" type="presOf" srcId="{6BC5E88D-F3E0-4653-871D-8D5C61E04969}" destId="{8B7BF6D6-3265-4BA6-82E2-1DB801FCEAE2}" srcOrd="1" destOrd="0" presId="urn:microsoft.com/office/officeart/2005/8/layout/orgChart1"/>
    <dgm:cxn modelId="{0C5178B7-3037-41A4-B824-01F2B48A529E}" srcId="{CB5712CB-07A4-45EB-ADB5-803F7931F966}" destId="{DED4CDF2-BA56-4005-BB8E-76097CB4F5CC}" srcOrd="3" destOrd="0" parTransId="{9DFBBAF9-5458-46D8-B478-22906DD56E05}" sibTransId="{BA8612A8-2821-4F6F-AFE2-4D67E0993C57}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B78E98CE-73FA-4D6F-8FE0-C219EF9BF3C3}" type="presOf" srcId="{DED4CDF2-BA56-4005-BB8E-76097CB4F5CC}" destId="{5079642A-F5D5-4333-97F3-152A7E98621E}" srcOrd="0" destOrd="0" presId="urn:microsoft.com/office/officeart/2005/8/layout/orgChart1"/>
    <dgm:cxn modelId="{2C86FED1-17CA-4059-962D-B772B04881C0}" type="presOf" srcId="{84338426-D07A-44CD-983C-BDE4D2B514D5}" destId="{1D2C51C0-7F85-4EFF-AF60-686486FCA55B}" srcOrd="1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AC18D6DA-9D1E-4AF8-8917-5CDEE2968F99}" srcId="{D9C95F79-380E-468F-9694-5AD0DBA1B44B}" destId="{CB5712CB-07A4-45EB-ADB5-803F7931F966}" srcOrd="1" destOrd="0" parTransId="{C05B98C0-7D57-43BD-8D13-9236F7859C2E}" sibTransId="{968B7A43-4CC6-4A17-A9B2-4D92DE65194A}"/>
    <dgm:cxn modelId="{96023BF0-1C3E-4A50-A7BC-CB797BBB7F07}" srcId="{CB5712CB-07A4-45EB-ADB5-803F7931F966}" destId="{9F1DDAC2-2C3B-43DC-AEF3-ECE8F4CC5D39}" srcOrd="0" destOrd="0" parTransId="{13772D02-D41C-48F4-81FE-97A9F12F4A11}" sibTransId="{5A3A8963-1C7A-4F45-B7A4-569E1B5FC04F}"/>
    <dgm:cxn modelId="{99468AF1-5980-486B-92A2-6FD97C600A4A}" type="presOf" srcId="{9F1DDAC2-2C3B-43DC-AEF3-ECE8F4CC5D39}" destId="{83DB45D8-F352-4AD4-9529-4FF822D6DFC1}" srcOrd="1" destOrd="0" presId="urn:microsoft.com/office/officeart/2005/8/layout/orgChart1"/>
    <dgm:cxn modelId="{9EE826F3-EEBC-4D1C-9099-9369BFCA0BD5}" srcId="{F3C0BBB1-3FF6-4909-91F8-9C517504CAE5}" destId="{FA2CC0C1-9D4C-4CF5-BA7C-2CCB1551451B}" srcOrd="1" destOrd="0" parTransId="{86F34A69-E6AD-4E8E-98D5-D8A0B0F838C0}" sibTransId="{DEFE1CC3-4220-469F-870D-D9BE09243EE2}"/>
    <dgm:cxn modelId="{AAA7B7F5-2E0C-5840-87A2-1E1A8D11FBDD}" type="presOf" srcId="{FA2CC0C1-9D4C-4CF5-BA7C-2CCB1551451B}" destId="{75E806D4-146D-4984-8790-F7D4E11758E4}" srcOrd="1" destOrd="0" presId="urn:microsoft.com/office/officeart/2005/8/layout/orgChart1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C609DF53-253E-9747-9799-D59A8303EBDE}" type="presParOf" srcId="{037ABFE5-5A93-46F8-96C6-BB124E012525}" destId="{44ED64A2-B90D-45B3-8959-16F0989F65DA}" srcOrd="0" destOrd="0" presId="urn:microsoft.com/office/officeart/2005/8/layout/orgChart1"/>
    <dgm:cxn modelId="{7564526A-3FFB-8F40-A8F9-E7A6AB34B53E}" type="presParOf" srcId="{037ABFE5-5A93-46F8-96C6-BB124E012525}" destId="{F7183C7E-86AE-40C5-87CE-686E22D527C3}" srcOrd="1" destOrd="0" presId="urn:microsoft.com/office/officeart/2005/8/layout/orgChart1"/>
    <dgm:cxn modelId="{DDE01986-1C6D-EE4F-A99B-B032B8884170}" type="presParOf" srcId="{F7183C7E-86AE-40C5-87CE-686E22D527C3}" destId="{6463662B-D30B-4753-B6D1-6E6ACB18EA93}" srcOrd="0" destOrd="0" presId="urn:microsoft.com/office/officeart/2005/8/layout/orgChart1"/>
    <dgm:cxn modelId="{E00F40D6-339E-CD45-ADF0-D2B2AA20E31D}" type="presParOf" srcId="{6463662B-D30B-4753-B6D1-6E6ACB18EA93}" destId="{25566A99-661F-452A-9A60-51DEF1FFC3DB}" srcOrd="0" destOrd="0" presId="urn:microsoft.com/office/officeart/2005/8/layout/orgChart1"/>
    <dgm:cxn modelId="{DA56F726-A75F-844F-AB02-3D0B0C55C50B}" type="presParOf" srcId="{6463662B-D30B-4753-B6D1-6E6ACB18EA93}" destId="{CDF33329-0D78-43EE-841B-9E88731F4FFC}" srcOrd="1" destOrd="0" presId="urn:microsoft.com/office/officeart/2005/8/layout/orgChart1"/>
    <dgm:cxn modelId="{4E650361-493B-F845-8AC8-1512239FB5A5}" type="presParOf" srcId="{F7183C7E-86AE-40C5-87CE-686E22D527C3}" destId="{600F01CC-B6D5-4C30-A26A-ADE14B27DC3A}" srcOrd="1" destOrd="0" presId="urn:microsoft.com/office/officeart/2005/8/layout/orgChart1"/>
    <dgm:cxn modelId="{69A5A80C-0D34-3149-8B14-19C1F53E0E1E}" type="presParOf" srcId="{600F01CC-B6D5-4C30-A26A-ADE14B27DC3A}" destId="{AC1505C3-3D50-4985-9B77-FE75EFF93F27}" srcOrd="0" destOrd="0" presId="urn:microsoft.com/office/officeart/2005/8/layout/orgChart1"/>
    <dgm:cxn modelId="{5E958B55-BC8F-8D48-A76A-754847B7A345}" type="presParOf" srcId="{600F01CC-B6D5-4C30-A26A-ADE14B27DC3A}" destId="{49531C7F-2312-4D34-A575-DD260DE74EAB}" srcOrd="1" destOrd="0" presId="urn:microsoft.com/office/officeart/2005/8/layout/orgChart1"/>
    <dgm:cxn modelId="{222F5790-F872-F045-9D9B-AA3D6DCC72BB}" type="presParOf" srcId="{49531C7F-2312-4D34-A575-DD260DE74EAB}" destId="{6CAB4278-1BE0-42BC-AC78-875094BE89B2}" srcOrd="0" destOrd="0" presId="urn:microsoft.com/office/officeart/2005/8/layout/orgChart1"/>
    <dgm:cxn modelId="{154130AF-5237-AA44-BA8B-2A250A6B0148}" type="presParOf" srcId="{6CAB4278-1BE0-42BC-AC78-875094BE89B2}" destId="{994465C2-E8AC-4862-A0A1-149619A993B9}" srcOrd="0" destOrd="0" presId="urn:microsoft.com/office/officeart/2005/8/layout/orgChart1"/>
    <dgm:cxn modelId="{05BE5B9D-C03E-C24F-8DE0-EF8364B65B9E}" type="presParOf" srcId="{6CAB4278-1BE0-42BC-AC78-875094BE89B2}" destId="{8B7BF6D6-3265-4BA6-82E2-1DB801FCEAE2}" srcOrd="1" destOrd="0" presId="urn:microsoft.com/office/officeart/2005/8/layout/orgChart1"/>
    <dgm:cxn modelId="{411AF0F7-1197-7348-AB71-9CD242C0A367}" type="presParOf" srcId="{49531C7F-2312-4D34-A575-DD260DE74EAB}" destId="{B219327F-995C-4418-BCA3-E6751877D644}" srcOrd="1" destOrd="0" presId="urn:microsoft.com/office/officeart/2005/8/layout/orgChart1"/>
    <dgm:cxn modelId="{4CA9B649-986F-C348-B8D7-15B8041E3B27}" type="presParOf" srcId="{49531C7F-2312-4D34-A575-DD260DE74EAB}" destId="{97BE65A6-0E6B-4DD2-8753-90C5D7D6CEB8}" srcOrd="2" destOrd="0" presId="urn:microsoft.com/office/officeart/2005/8/layout/orgChart1"/>
    <dgm:cxn modelId="{06606AC6-5EFC-774A-AF07-F0608799813E}" type="presParOf" srcId="{600F01CC-B6D5-4C30-A26A-ADE14B27DC3A}" destId="{8DE5766B-364A-4B29-8C0D-1F983E87AD23}" srcOrd="2" destOrd="0" presId="urn:microsoft.com/office/officeart/2005/8/layout/orgChart1"/>
    <dgm:cxn modelId="{46DD9C3C-D76F-B549-BA15-C891A63DEF0C}" type="presParOf" srcId="{600F01CC-B6D5-4C30-A26A-ADE14B27DC3A}" destId="{86DE27A8-0AA3-4725-A8DF-A58BC3BDCF50}" srcOrd="3" destOrd="0" presId="urn:microsoft.com/office/officeart/2005/8/layout/orgChart1"/>
    <dgm:cxn modelId="{9893F980-998A-BA45-BC73-464672B9248B}" type="presParOf" srcId="{86DE27A8-0AA3-4725-A8DF-A58BC3BDCF50}" destId="{13E8AFAD-53BF-4279-8760-F036ECD737CE}" srcOrd="0" destOrd="0" presId="urn:microsoft.com/office/officeart/2005/8/layout/orgChart1"/>
    <dgm:cxn modelId="{8022284C-A342-E146-B912-76C800ED9F37}" type="presParOf" srcId="{13E8AFAD-53BF-4279-8760-F036ECD737CE}" destId="{8423AB56-8C62-40B4-929D-75884E4D1BF7}" srcOrd="0" destOrd="0" presId="urn:microsoft.com/office/officeart/2005/8/layout/orgChart1"/>
    <dgm:cxn modelId="{7398668C-A6ED-BB4F-9435-ABF8C5667C74}" type="presParOf" srcId="{13E8AFAD-53BF-4279-8760-F036ECD737CE}" destId="{75E806D4-146D-4984-8790-F7D4E11758E4}" srcOrd="1" destOrd="0" presId="urn:microsoft.com/office/officeart/2005/8/layout/orgChart1"/>
    <dgm:cxn modelId="{C93F37DC-26C5-8B42-9625-39AF54C00B44}" type="presParOf" srcId="{86DE27A8-0AA3-4725-A8DF-A58BC3BDCF50}" destId="{E9D08BDB-FBCD-41D1-8260-33D399A7BEB2}" srcOrd="1" destOrd="0" presId="urn:microsoft.com/office/officeart/2005/8/layout/orgChart1"/>
    <dgm:cxn modelId="{2468AEBC-6854-D24C-8222-B6AC75EC2E54}" type="presParOf" srcId="{86DE27A8-0AA3-4725-A8DF-A58BC3BDCF50}" destId="{A69AA40B-A5AA-4C3C-848C-C169610350BE}" srcOrd="2" destOrd="0" presId="urn:microsoft.com/office/officeart/2005/8/layout/orgChart1"/>
    <dgm:cxn modelId="{65A94104-682A-0143-A6FC-0590E9470B5D}" type="presParOf" srcId="{F7183C7E-86AE-40C5-87CE-686E22D527C3}" destId="{EA2FFAFC-3804-49CC-AF1B-F82B9CA54C55}" srcOrd="2" destOrd="0" presId="urn:microsoft.com/office/officeart/2005/8/layout/orgChart1"/>
    <dgm:cxn modelId="{A79D65DD-295F-7049-AD42-49395C52A614}" type="presParOf" srcId="{037ABFE5-5A93-46F8-96C6-BB124E012525}" destId="{0F0A658B-663C-4882-A652-128AAF2F6FAB}" srcOrd="2" destOrd="0" presId="urn:microsoft.com/office/officeart/2005/8/layout/orgChart1"/>
    <dgm:cxn modelId="{65002FA6-0E87-B842-8B90-E97CCB156B5A}" type="presParOf" srcId="{037ABFE5-5A93-46F8-96C6-BB124E012525}" destId="{2CB746A6-C28C-46EF-845F-2B952C9636C5}" srcOrd="3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89C4692F-3495-4C4F-9D45-DC28DB601CFA}" type="presParOf" srcId="{A3EAD66C-08E7-4403-8C11-DAF91A9DF7ED}" destId="{119E3BA3-69F4-4D5C-AAAB-DA09A3E63A34}" srcOrd="0" destOrd="0" presId="urn:microsoft.com/office/officeart/2005/8/layout/orgChart1"/>
    <dgm:cxn modelId="{C1FAE516-EC79-4439-AEA2-8E137E906BD7}" type="presParOf" srcId="{A3EAD66C-08E7-4403-8C11-DAF91A9DF7ED}" destId="{47BBCBA4-37FF-4EBF-A601-094ED01DFC45}" srcOrd="1" destOrd="0" presId="urn:microsoft.com/office/officeart/2005/8/layout/orgChart1"/>
    <dgm:cxn modelId="{FFDD6B50-B4FD-4129-90B8-7D84DDE782CB}" type="presParOf" srcId="{47BBCBA4-37FF-4EBF-A601-094ED01DFC45}" destId="{3F4AA883-CD5C-460C-A467-C4B40C825C77}" srcOrd="0" destOrd="0" presId="urn:microsoft.com/office/officeart/2005/8/layout/orgChart1"/>
    <dgm:cxn modelId="{111C7FBD-FA60-40D2-94F8-5A75EFC224B5}" type="presParOf" srcId="{3F4AA883-CD5C-460C-A467-C4B40C825C77}" destId="{C08B16EC-7FF3-44AC-8578-3054F758243B}" srcOrd="0" destOrd="0" presId="urn:microsoft.com/office/officeart/2005/8/layout/orgChart1"/>
    <dgm:cxn modelId="{BDE67A99-A4E2-48F7-ADD9-DD69DE205E9C}" type="presParOf" srcId="{3F4AA883-CD5C-460C-A467-C4B40C825C77}" destId="{83DB45D8-F352-4AD4-9529-4FF822D6DFC1}" srcOrd="1" destOrd="0" presId="urn:microsoft.com/office/officeart/2005/8/layout/orgChart1"/>
    <dgm:cxn modelId="{D994B81E-A4D2-4199-9620-DF1BD8B71E5D}" type="presParOf" srcId="{47BBCBA4-37FF-4EBF-A601-094ED01DFC45}" destId="{DD346565-427E-46F5-A876-57C4EA4100FC}" srcOrd="1" destOrd="0" presId="urn:microsoft.com/office/officeart/2005/8/layout/orgChart1"/>
    <dgm:cxn modelId="{F5758DF5-422B-455F-B614-427C5D0FBB9E}" type="presParOf" srcId="{47BBCBA4-37FF-4EBF-A601-094ED01DFC45}" destId="{9E36FD84-26FA-4E95-B804-38888273EE02}" srcOrd="2" destOrd="0" presId="urn:microsoft.com/office/officeart/2005/8/layout/orgChart1"/>
    <dgm:cxn modelId="{E112C2A1-BB0A-4BE0-B290-A267CA83A1E4}" type="presParOf" srcId="{A3EAD66C-08E7-4403-8C11-DAF91A9DF7ED}" destId="{98E07A4C-A9F1-494B-A640-13893139D838}" srcOrd="2" destOrd="0" presId="urn:microsoft.com/office/officeart/2005/8/layout/orgChart1"/>
    <dgm:cxn modelId="{B54A6044-5CB6-4BC1-96DB-4359244A95B6}" type="presParOf" srcId="{A3EAD66C-08E7-4403-8C11-DAF91A9DF7ED}" destId="{EDD43EF8-417A-47B3-82D9-FCFEC7920990}" srcOrd="3" destOrd="0" presId="urn:microsoft.com/office/officeart/2005/8/layout/orgChart1"/>
    <dgm:cxn modelId="{8C653DBD-1AD4-4B6A-B0C1-01C9303ED039}" type="presParOf" srcId="{EDD43EF8-417A-47B3-82D9-FCFEC7920990}" destId="{F39B61C2-0FB8-434B-A062-91EA5AB2BD05}" srcOrd="0" destOrd="0" presId="urn:microsoft.com/office/officeart/2005/8/layout/orgChart1"/>
    <dgm:cxn modelId="{F6C416C0-415F-4D30-8D38-AA6058D8BE9E}" type="presParOf" srcId="{F39B61C2-0FB8-434B-A062-91EA5AB2BD05}" destId="{2CB806C6-7212-410B-872C-982A285037BE}" srcOrd="0" destOrd="0" presId="urn:microsoft.com/office/officeart/2005/8/layout/orgChart1"/>
    <dgm:cxn modelId="{C9A5F95C-8F00-47B0-B86C-BE071985F9FB}" type="presParOf" srcId="{F39B61C2-0FB8-434B-A062-91EA5AB2BD05}" destId="{626E13C5-7360-4BF8-8AC8-78F25BB81984}" srcOrd="1" destOrd="0" presId="urn:microsoft.com/office/officeart/2005/8/layout/orgChart1"/>
    <dgm:cxn modelId="{72A45E2B-92E5-4BA4-9DD3-A9C6ACD03486}" type="presParOf" srcId="{EDD43EF8-417A-47B3-82D9-FCFEC7920990}" destId="{B02D5E34-51EF-4AC0-935E-CA1DE1C44159}" srcOrd="1" destOrd="0" presId="urn:microsoft.com/office/officeart/2005/8/layout/orgChart1"/>
    <dgm:cxn modelId="{4DE12E56-FC22-4EC2-890C-9E7DD62941D3}" type="presParOf" srcId="{EDD43EF8-417A-47B3-82D9-FCFEC7920990}" destId="{8A108B85-16B2-4416-9136-F9E4AB9AC847}" srcOrd="2" destOrd="0" presId="urn:microsoft.com/office/officeart/2005/8/layout/orgChart1"/>
    <dgm:cxn modelId="{C1E430E9-1F8D-4B76-B44C-FA8F28E7459D}" type="presParOf" srcId="{A3EAD66C-08E7-4403-8C11-DAF91A9DF7ED}" destId="{55037759-2BB1-4ABA-92E0-25941DAB9112}" srcOrd="4" destOrd="0" presId="urn:microsoft.com/office/officeart/2005/8/layout/orgChart1"/>
    <dgm:cxn modelId="{14CAB21E-B38F-4408-8A98-775F8064E3AB}" type="presParOf" srcId="{A3EAD66C-08E7-4403-8C11-DAF91A9DF7ED}" destId="{9EB35CAF-5901-49E6-AA3F-1C88E4560116}" srcOrd="5" destOrd="0" presId="urn:microsoft.com/office/officeart/2005/8/layout/orgChart1"/>
    <dgm:cxn modelId="{32EFF444-097D-4098-9ABD-31C052DBEE77}" type="presParOf" srcId="{9EB35CAF-5901-49E6-AA3F-1C88E4560116}" destId="{59FDC9BC-B8CB-4528-B62F-02AA43B4BB4B}" srcOrd="0" destOrd="0" presId="urn:microsoft.com/office/officeart/2005/8/layout/orgChart1"/>
    <dgm:cxn modelId="{25DDF03E-4095-43C7-9899-52F1B54C26C7}" type="presParOf" srcId="{59FDC9BC-B8CB-4528-B62F-02AA43B4BB4B}" destId="{42F8E18C-6241-4107-96AE-2803982F6F50}" srcOrd="0" destOrd="0" presId="urn:microsoft.com/office/officeart/2005/8/layout/orgChart1"/>
    <dgm:cxn modelId="{8D96FD7A-DD59-4A93-9144-7100F9747701}" type="presParOf" srcId="{59FDC9BC-B8CB-4528-B62F-02AA43B4BB4B}" destId="{1D2C51C0-7F85-4EFF-AF60-686486FCA55B}" srcOrd="1" destOrd="0" presId="urn:microsoft.com/office/officeart/2005/8/layout/orgChart1"/>
    <dgm:cxn modelId="{38DC974F-B141-4E94-91E2-A4341D3C2D45}" type="presParOf" srcId="{9EB35CAF-5901-49E6-AA3F-1C88E4560116}" destId="{8DFBAF8B-1125-4662-8F49-621726045C0E}" srcOrd="1" destOrd="0" presId="urn:microsoft.com/office/officeart/2005/8/layout/orgChart1"/>
    <dgm:cxn modelId="{DB4010B6-3EAB-469B-A599-85C4F89CA9B5}" type="presParOf" srcId="{9EB35CAF-5901-49E6-AA3F-1C88E4560116}" destId="{FF09400F-2FC5-46DE-9A8C-6CEAE3E6FE13}" srcOrd="2" destOrd="0" presId="urn:microsoft.com/office/officeart/2005/8/layout/orgChart1"/>
    <dgm:cxn modelId="{85C2340B-5054-4285-B402-FA500B90C8C0}" type="presParOf" srcId="{A3EAD66C-08E7-4403-8C11-DAF91A9DF7ED}" destId="{DD6B4FC9-8DA8-48BF-A5D0-555C4DF7CC04}" srcOrd="6" destOrd="0" presId="urn:microsoft.com/office/officeart/2005/8/layout/orgChart1"/>
    <dgm:cxn modelId="{206E62C5-8C36-4A8A-B6F8-DD197789FF08}" type="presParOf" srcId="{A3EAD66C-08E7-4403-8C11-DAF91A9DF7ED}" destId="{DB48B518-1880-4DF6-A583-5C38B69516BA}" srcOrd="7" destOrd="0" presId="urn:microsoft.com/office/officeart/2005/8/layout/orgChart1"/>
    <dgm:cxn modelId="{E61B1FF2-D147-46FE-ACDB-BA2AF28A74B2}" type="presParOf" srcId="{DB48B518-1880-4DF6-A583-5C38B69516BA}" destId="{A0B70DC7-678A-4B32-B9C4-A92CE454574C}" srcOrd="0" destOrd="0" presId="urn:microsoft.com/office/officeart/2005/8/layout/orgChart1"/>
    <dgm:cxn modelId="{3CA11D05-B20B-443C-B95C-CABF778A22F5}" type="presParOf" srcId="{A0B70DC7-678A-4B32-B9C4-A92CE454574C}" destId="{5079642A-F5D5-4333-97F3-152A7E98621E}" srcOrd="0" destOrd="0" presId="urn:microsoft.com/office/officeart/2005/8/layout/orgChart1"/>
    <dgm:cxn modelId="{A1EF1A71-EE37-4FB7-8BA4-522A9DFE9116}" type="presParOf" srcId="{A0B70DC7-678A-4B32-B9C4-A92CE454574C}" destId="{C6E1698C-E2B2-4C00-8B97-86985B6978C5}" srcOrd="1" destOrd="0" presId="urn:microsoft.com/office/officeart/2005/8/layout/orgChart1"/>
    <dgm:cxn modelId="{B0851324-4008-4BFA-9851-A8FC521AB519}" type="presParOf" srcId="{DB48B518-1880-4DF6-A583-5C38B69516BA}" destId="{66FBF827-F15D-4B6D-A5BB-4AE5F5FD3235}" srcOrd="1" destOrd="0" presId="urn:microsoft.com/office/officeart/2005/8/layout/orgChart1"/>
    <dgm:cxn modelId="{9494137E-351E-4AFA-9CD5-4E02E4EF2FD3}" type="presParOf" srcId="{DB48B518-1880-4DF6-A583-5C38B69516BA}" destId="{2148AF68-91DC-4457-85B2-042F9A334362}" srcOrd="2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B4FC9-8DA8-48BF-A5D0-555C4DF7CC04}">
      <dsp:nvSpPr>
        <dsp:cNvPr id="0" name=""/>
        <dsp:cNvSpPr/>
      </dsp:nvSpPr>
      <dsp:spPr>
        <a:xfrm>
          <a:off x="5308481" y="2206843"/>
          <a:ext cx="365495" cy="4189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567"/>
              </a:lnTo>
              <a:lnTo>
                <a:pt x="365495" y="418956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55037759-2BB1-4ABA-92E0-25941DAB9112}">
      <dsp:nvSpPr>
        <dsp:cNvPr id="0" name=""/>
        <dsp:cNvSpPr/>
      </dsp:nvSpPr>
      <dsp:spPr>
        <a:xfrm>
          <a:off x="5308481" y="2206843"/>
          <a:ext cx="365495" cy="3102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2698"/>
              </a:lnTo>
              <a:lnTo>
                <a:pt x="365495" y="310269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98E07A4C-A9F1-494B-A640-13893139D838}">
      <dsp:nvSpPr>
        <dsp:cNvPr id="0" name=""/>
        <dsp:cNvSpPr/>
      </dsp:nvSpPr>
      <dsp:spPr>
        <a:xfrm>
          <a:off x="5308481" y="2206843"/>
          <a:ext cx="359173" cy="2014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4703"/>
              </a:lnTo>
              <a:lnTo>
                <a:pt x="359173" y="201470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19E3BA3-69F4-4D5C-AAAB-DA09A3E63A34}">
      <dsp:nvSpPr>
        <dsp:cNvPr id="0" name=""/>
        <dsp:cNvSpPr/>
      </dsp:nvSpPr>
      <dsp:spPr>
        <a:xfrm>
          <a:off x="5308481" y="2206843"/>
          <a:ext cx="381890" cy="84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145"/>
              </a:lnTo>
              <a:lnTo>
                <a:pt x="381890" y="84114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0F0A658B-663C-4882-A652-128AAF2F6FAB}">
      <dsp:nvSpPr>
        <dsp:cNvPr id="0" name=""/>
        <dsp:cNvSpPr/>
      </dsp:nvSpPr>
      <dsp:spPr>
        <a:xfrm>
          <a:off x="4598963" y="936538"/>
          <a:ext cx="2432551" cy="272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72"/>
              </a:lnTo>
              <a:lnTo>
                <a:pt x="2432551" y="111572"/>
              </a:lnTo>
              <a:lnTo>
                <a:pt x="2432551" y="27230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8DE5766B-364A-4B29-8C0D-1F983E87AD23}">
      <dsp:nvSpPr>
        <dsp:cNvPr id="0" name=""/>
        <dsp:cNvSpPr/>
      </dsp:nvSpPr>
      <dsp:spPr>
        <a:xfrm>
          <a:off x="398235" y="2199365"/>
          <a:ext cx="530125" cy="1840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199"/>
              </a:lnTo>
              <a:lnTo>
                <a:pt x="530125" y="1840199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AC1505C3-3D50-4985-9B77-FE75EFF93F27}">
      <dsp:nvSpPr>
        <dsp:cNvPr id="0" name=""/>
        <dsp:cNvSpPr/>
      </dsp:nvSpPr>
      <dsp:spPr>
        <a:xfrm>
          <a:off x="398235" y="2199365"/>
          <a:ext cx="459004" cy="76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051"/>
              </a:lnTo>
              <a:lnTo>
                <a:pt x="459004" y="76305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44ED64A2-B90D-45B3-8959-16F0989F65DA}">
      <dsp:nvSpPr>
        <dsp:cNvPr id="0" name=""/>
        <dsp:cNvSpPr/>
      </dsp:nvSpPr>
      <dsp:spPr>
        <a:xfrm>
          <a:off x="1991175" y="936538"/>
          <a:ext cx="2607788" cy="272306"/>
        </a:xfrm>
        <a:custGeom>
          <a:avLst/>
          <a:gdLst/>
          <a:ahLst/>
          <a:cxnLst/>
          <a:rect l="0" t="0" r="0" b="0"/>
          <a:pathLst>
            <a:path>
              <a:moveTo>
                <a:pt x="2607788" y="0"/>
              </a:moveTo>
              <a:lnTo>
                <a:pt x="2607788" y="111572"/>
              </a:lnTo>
              <a:lnTo>
                <a:pt x="0" y="111572"/>
              </a:lnTo>
              <a:lnTo>
                <a:pt x="0" y="27230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B76AF2D0-0BA5-4CB8-844A-A72FDCF95FA0}">
      <dsp:nvSpPr>
        <dsp:cNvPr id="0" name=""/>
        <dsp:cNvSpPr/>
      </dsp:nvSpPr>
      <dsp:spPr>
        <a:xfrm>
          <a:off x="2322423" y="2688"/>
          <a:ext cx="4553079" cy="93385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COORDINADORA DE SALUD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kern="1200" dirty="0">
              <a:solidFill>
                <a:schemeClr val="tx1"/>
              </a:solidFill>
              <a:latin typeface="AkzidenzGrotesk" panose="02000506030000020003" pitchFamily="2" charset="0"/>
              <a:cs typeface="Arial" panose="020B0604020202020204" pitchFamily="34" charset="0"/>
            </a:rPr>
            <a:t>DRA. BEATRIZ DE LOS ANGELES PEDRERO VILLAFUERTE </a:t>
          </a:r>
        </a:p>
      </dsp:txBody>
      <dsp:txXfrm>
        <a:off x="2322423" y="2688"/>
        <a:ext cx="4553079" cy="933850"/>
      </dsp:txXfrm>
    </dsp:sp>
    <dsp:sp modelId="{25566A99-661F-452A-9A60-51DEF1FFC3DB}">
      <dsp:nvSpPr>
        <dsp:cNvPr id="0" name=""/>
        <dsp:cNvSpPr/>
      </dsp:nvSpPr>
      <dsp:spPr>
        <a:xfrm>
          <a:off x="0" y="1208845"/>
          <a:ext cx="3982350" cy="99052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SUBCOORDINADOR DE SALUD PÚBLICA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rgbClr val="404040"/>
              </a:solidFill>
            </a:rPr>
            <a:t>DR. CESAR AUGUSTO ESTRADA LÓPEZ</a:t>
          </a:r>
        </a:p>
      </dsp:txBody>
      <dsp:txXfrm>
        <a:off x="0" y="1208845"/>
        <a:ext cx="3982350" cy="990520"/>
      </dsp:txXfrm>
    </dsp:sp>
    <dsp:sp modelId="{994465C2-E8AC-4862-A0A1-149619A993B9}">
      <dsp:nvSpPr>
        <dsp:cNvPr id="0" name=""/>
        <dsp:cNvSpPr/>
      </dsp:nvSpPr>
      <dsp:spPr>
        <a:xfrm>
          <a:off x="857239" y="2579716"/>
          <a:ext cx="3572891" cy="765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DEPARTAMENTO DE REGULACIÓN Y CONTROL SANITARIO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kern="1200" dirty="0">
              <a:solidFill>
                <a:srgbClr val="404040"/>
              </a:solidFill>
            </a:rPr>
            <a:t>ING. JORGE AMADO BRITO LOPEZ</a:t>
          </a:r>
        </a:p>
      </dsp:txBody>
      <dsp:txXfrm>
        <a:off x="857239" y="2579716"/>
        <a:ext cx="3572891" cy="765400"/>
      </dsp:txXfrm>
    </dsp:sp>
    <dsp:sp modelId="{8423AB56-8C62-40B4-929D-75884E4D1BF7}">
      <dsp:nvSpPr>
        <dsp:cNvPr id="0" name=""/>
        <dsp:cNvSpPr/>
      </dsp:nvSpPr>
      <dsp:spPr>
        <a:xfrm>
          <a:off x="928360" y="3656865"/>
          <a:ext cx="3540515" cy="765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DEPARTAMENTO </a:t>
          </a:r>
          <a:r>
            <a:rPr lang="es-MX" sz="1400" b="1" kern="1200">
              <a:solidFill>
                <a:srgbClr val="404040"/>
              </a:solidFill>
            </a:rPr>
            <a:t>DE PROMOCION </a:t>
          </a:r>
          <a:r>
            <a:rPr lang="es-MX" sz="1400" b="1" kern="1200" dirty="0">
              <a:solidFill>
                <a:srgbClr val="404040"/>
              </a:solidFill>
            </a:rPr>
            <a:t>A LA SALUD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>
            <a:solidFill>
              <a:srgbClr val="404040"/>
            </a:solidFill>
          </a:endParaRPr>
        </a:p>
      </dsp:txBody>
      <dsp:txXfrm>
        <a:off x="928360" y="3656865"/>
        <a:ext cx="3540515" cy="765400"/>
      </dsp:txXfrm>
    </dsp:sp>
    <dsp:sp modelId="{6D5FBFE8-C0AB-43F0-8599-590001A182E4}">
      <dsp:nvSpPr>
        <dsp:cNvPr id="0" name=""/>
        <dsp:cNvSpPr/>
      </dsp:nvSpPr>
      <dsp:spPr>
        <a:xfrm>
          <a:off x="4877722" y="1208845"/>
          <a:ext cx="4307584" cy="9979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SUBCOORDINADOR DE ATENCIÓN SOCIAL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rgbClr val="404040"/>
              </a:solidFill>
            </a:rPr>
            <a:t>DR. MANUEL LEZAMA DE LA TORRE</a:t>
          </a:r>
        </a:p>
      </dsp:txBody>
      <dsp:txXfrm>
        <a:off x="4877722" y="1208845"/>
        <a:ext cx="4307584" cy="997998"/>
      </dsp:txXfrm>
    </dsp:sp>
    <dsp:sp modelId="{C08B16EC-7FF3-44AC-8578-3054F758243B}">
      <dsp:nvSpPr>
        <dsp:cNvPr id="0" name=""/>
        <dsp:cNvSpPr/>
      </dsp:nvSpPr>
      <dsp:spPr>
        <a:xfrm>
          <a:off x="5690371" y="2577473"/>
          <a:ext cx="4383833" cy="94102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DEPARTAMENTO DE ATENCIÓN COMUNITARIA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rgbClr val="404040"/>
              </a:solidFill>
            </a:rPr>
            <a:t>DRA. YOLANDA HERNÁNDEZ AGUIRRE</a:t>
          </a:r>
        </a:p>
      </dsp:txBody>
      <dsp:txXfrm>
        <a:off x="5690371" y="2577473"/>
        <a:ext cx="4383833" cy="941029"/>
      </dsp:txXfrm>
    </dsp:sp>
    <dsp:sp modelId="{2CB806C6-7212-410B-872C-982A285037BE}">
      <dsp:nvSpPr>
        <dsp:cNvPr id="0" name=""/>
        <dsp:cNvSpPr/>
      </dsp:nvSpPr>
      <dsp:spPr>
        <a:xfrm>
          <a:off x="5667654" y="3838847"/>
          <a:ext cx="4448158" cy="765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DEPARTAMENTO DE UNIDAD MÉDICA MÓVIL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kern="1200" dirty="0">
              <a:solidFill>
                <a:srgbClr val="404040"/>
              </a:solidFill>
            </a:rPr>
            <a:t>DRA. ANA PATRICIA IZQUIERDO SÁNCHEZ</a:t>
          </a:r>
        </a:p>
      </dsp:txBody>
      <dsp:txXfrm>
        <a:off x="5667654" y="3838847"/>
        <a:ext cx="4448158" cy="765400"/>
      </dsp:txXfrm>
    </dsp:sp>
    <dsp:sp modelId="{42F8E18C-6241-4107-96AE-2803982F6F50}">
      <dsp:nvSpPr>
        <dsp:cNvPr id="0" name=""/>
        <dsp:cNvSpPr/>
      </dsp:nvSpPr>
      <dsp:spPr>
        <a:xfrm>
          <a:off x="5673976" y="4926841"/>
          <a:ext cx="4388855" cy="765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DEPARTAMENTO DE GESTIÓN MÉDICA Y PROYECTO.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kern="1200" dirty="0">
              <a:solidFill>
                <a:srgbClr val="404040"/>
              </a:solidFill>
            </a:rPr>
            <a:t>DRA. MARTHA BEATRIZ CARMONA NUÑEZ</a:t>
          </a:r>
        </a:p>
      </dsp:txBody>
      <dsp:txXfrm>
        <a:off x="5673976" y="4926841"/>
        <a:ext cx="4388855" cy="765400"/>
      </dsp:txXfrm>
    </dsp:sp>
    <dsp:sp modelId="{5079642A-F5D5-4333-97F3-152A7E98621E}">
      <dsp:nvSpPr>
        <dsp:cNvPr id="0" name=""/>
        <dsp:cNvSpPr/>
      </dsp:nvSpPr>
      <dsp:spPr>
        <a:xfrm>
          <a:off x="5673976" y="6013710"/>
          <a:ext cx="4472161" cy="765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404040"/>
              </a:solidFill>
            </a:rPr>
            <a:t>DEPARTAMENTO DE SALUD MENTAL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kern="1200" dirty="0">
              <a:solidFill>
                <a:srgbClr val="404040"/>
              </a:solidFill>
            </a:rPr>
            <a:t>PSIC. ANA BEATRIZ EVIA GONZÁLEZ</a:t>
          </a:r>
        </a:p>
      </dsp:txBody>
      <dsp:txXfrm>
        <a:off x="5673976" y="6013710"/>
        <a:ext cx="4472161" cy="76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3" y="2832671"/>
            <a:ext cx="10357802" cy="19189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7" y="5117084"/>
            <a:ext cx="8529954" cy="228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>
                <a:solidFill>
                  <a:srgbClr val="565A5C"/>
                </a:solidFill>
              </a:rPr>
              <a:t>‹Nº›</a:t>
            </a:fld>
            <a:endParaRPr spc="-5" dirty="0">
              <a:solidFill>
                <a:srgbClr val="565A5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1003" y="690861"/>
            <a:ext cx="10343642" cy="69596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9A2525"/>
                </a:solidFill>
                <a:latin typeface="AkzidenzGrotesk"/>
                <a:cs typeface="AkzidenzGrotes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927" y="2130076"/>
            <a:ext cx="10343794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9A2525"/>
                </a:solidFill>
                <a:latin typeface="AkzidenzGrotesk"/>
                <a:cs typeface="AkzidenzGrotes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>
                <a:solidFill>
                  <a:srgbClr val="565A5C"/>
                </a:solidFill>
              </a:rPr>
              <a:t>‹Nº›</a:t>
            </a:fld>
            <a:endParaRPr spc="-5" dirty="0">
              <a:solidFill>
                <a:srgbClr val="565A5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1003" y="690861"/>
            <a:ext cx="10343642" cy="69596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9A2525"/>
                </a:solidFill>
                <a:latin typeface="AkzidenzGrotesk"/>
                <a:cs typeface="AkzidenzGrotes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2" y="2101659"/>
            <a:ext cx="5300757" cy="603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09" y="2101659"/>
            <a:ext cx="5300757" cy="603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>
                <a:solidFill>
                  <a:srgbClr val="565A5C"/>
                </a:solidFill>
              </a:rPr>
              <a:t>‹Nº›</a:t>
            </a:fld>
            <a:endParaRPr spc="-5" dirty="0">
              <a:solidFill>
                <a:srgbClr val="565A5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1003" y="690861"/>
            <a:ext cx="10343642" cy="69596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9A2525"/>
                </a:solidFill>
                <a:latin typeface="AkzidenzGrotesk"/>
                <a:cs typeface="AkzidenzGrotes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>
                <a:solidFill>
                  <a:srgbClr val="565A5C"/>
                </a:solidFill>
              </a:rPr>
              <a:t>‹Nº›</a:t>
            </a:fld>
            <a:endParaRPr spc="-5" dirty="0">
              <a:solidFill>
                <a:srgbClr val="565A5C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>
                <a:solidFill>
                  <a:srgbClr val="565A5C"/>
                </a:solidFill>
              </a:rPr>
              <a:t>‹Nº›</a:t>
            </a:fld>
            <a:endParaRPr spc="-5" dirty="0">
              <a:solidFill>
                <a:srgbClr val="565A5C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8498014"/>
            <a:ext cx="3899407" cy="456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8498014"/>
            <a:ext cx="2802699" cy="456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22076" y="8560867"/>
            <a:ext cx="2552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>
                <a:solidFill>
                  <a:srgbClr val="565A5C"/>
                </a:solidFill>
              </a:rPr>
              <a:t>‹Nº›</a:t>
            </a:fld>
            <a:endParaRPr spc="-5" dirty="0">
              <a:solidFill>
                <a:srgbClr val="565A5C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2F98CEB-46E8-4445-A73D-B6829566FB6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047"/>
            <a:ext cx="12179300" cy="810261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B16119B-FA5A-4E07-B0DB-3C6C7A5D02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8304" r="76277" b="79936"/>
          <a:stretch/>
        </p:blipFill>
        <p:spPr>
          <a:xfrm>
            <a:off x="1" y="195810"/>
            <a:ext cx="3117850" cy="904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 algn="ctr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F71CA08-D1B7-46BE-86D8-D1EC87D271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3391481"/>
              </p:ext>
            </p:extLst>
          </p:nvPr>
        </p:nvGraphicFramePr>
        <p:xfrm>
          <a:off x="1441450" y="1520825"/>
          <a:ext cx="104394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5C9BE6F-4248-4360-8F21-337032504419}"/>
              </a:ext>
            </a:extLst>
          </p:cNvPr>
          <p:cNvSpPr txBox="1"/>
          <p:nvPr/>
        </p:nvSpPr>
        <p:spPr>
          <a:xfrm>
            <a:off x="8226425" y="212151"/>
            <a:ext cx="36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BED9D64-9F8B-4C0B-B657-DBE731A0647F}"/>
              </a:ext>
            </a:extLst>
          </p:cNvPr>
          <p:cNvSpPr txBox="1"/>
          <p:nvPr/>
        </p:nvSpPr>
        <p:spPr>
          <a:xfrm>
            <a:off x="8517376" y="655634"/>
            <a:ext cx="3070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SALUD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  <p:extLst>
      <p:ext uri="{BB962C8B-B14F-4D97-AF65-F5344CB8AC3E}">
        <p14:creationId xmlns:p14="http://schemas.microsoft.com/office/powerpoint/2010/main" val="415657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97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AkzidenzGrotesk</vt:lpstr>
      <vt:lpstr>Calibri</vt:lpstr>
      <vt:lpstr>Gotham-Bold</vt:lpstr>
      <vt:lpstr>Gotham-Book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Kristell Lazaro</dc:creator>
  <cp:lastModifiedBy>COORD DE SALUD</cp:lastModifiedBy>
  <cp:revision>17</cp:revision>
  <cp:lastPrinted>2021-12-09T20:39:08Z</cp:lastPrinted>
  <dcterms:created xsi:type="dcterms:W3CDTF">2021-11-26T13:14:04Z</dcterms:created>
  <dcterms:modified xsi:type="dcterms:W3CDTF">2022-06-20T15:56:12Z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2021-11-26T00:00:00Z</vt:filetime>
  </property>
</Properties>
</file>