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1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Énfasi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6" autoAdjust="0"/>
    <p:restoredTop sz="97096" autoAdjust="0"/>
  </p:normalViewPr>
  <p:slideViewPr>
    <p:cSldViewPr snapToGrid="0" snapToObjects="1">
      <p:cViewPr varScale="1">
        <p:scale>
          <a:sx n="90" d="100"/>
          <a:sy n="90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5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51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41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51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2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62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31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65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68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7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44C3-74DF-8C40-8D09-255A03C9FFED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55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AUTORIDAD MUNICIPAL DE MEJORA REGULATORIA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962131"/>
              </p:ext>
            </p:extLst>
          </p:nvPr>
        </p:nvGraphicFramePr>
        <p:xfrm>
          <a:off x="516818" y="1509186"/>
          <a:ext cx="8379532" cy="4341298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05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5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7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094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FOTO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NOM</a:t>
                      </a:r>
                      <a:r>
                        <a:rPr lang="es-ES" sz="1200" baseline="0" dirty="0"/>
                        <a:t>BRE DEL FUNCIONARIO PÚBLICO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CARGO QUE OCUPA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CORREO INSTITUCIONAL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TELÉFONO </a:t>
                      </a:r>
                    </a:p>
                    <a:p>
                      <a:pPr algn="ctr"/>
                      <a:r>
                        <a:rPr lang="es-ES" sz="1200" dirty="0"/>
                        <a:t>OFICINAS EXT.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8249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Lic. Rogelio Rodríguez Javier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Autoridad Municipal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rogelio.rodriguez@villahermosa.gob.mx</a:t>
                      </a:r>
                      <a:r>
                        <a:rPr lang="es-ES_tradnl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1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(993)3-14-80-72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870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 err="1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Subcoordinación</a:t>
                      </a: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 de Mejora Regulatoria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(993)3-14-80-72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870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Departamento del Catálogo Municipal de Regulaciones y Servicios  y del Expedientes para Trámites y Servicios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(993)3-14-80-72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3516605"/>
                  </a:ext>
                </a:extLst>
              </a:tr>
              <a:tr h="93611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Departamento de Simplificación, Análisis de Impacto Regulatorio y Protesta Ciudadana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(993)3-14-80-72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4F6ED070-708B-4DCE-987E-2AC41B43DD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767" t="17648" r="57093" b="60026"/>
          <a:stretch/>
        </p:blipFill>
        <p:spPr>
          <a:xfrm>
            <a:off x="659218" y="2137143"/>
            <a:ext cx="850605" cy="81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54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76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Gotham-Bold</vt:lpstr>
      <vt:lpstr>Gotham-Book</vt:lpstr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laura</cp:lastModifiedBy>
  <cp:revision>89</cp:revision>
  <cp:lastPrinted>2021-02-24T16:10:52Z</cp:lastPrinted>
  <dcterms:created xsi:type="dcterms:W3CDTF">2018-11-08T15:46:33Z</dcterms:created>
  <dcterms:modified xsi:type="dcterms:W3CDTF">2021-03-16T16:20:04Z</dcterms:modified>
</cp:coreProperties>
</file>