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2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2772"/>
            <a:ext cx="8229600" cy="48333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1800" b="1" dirty="0"/>
              <a:t>De las Unidades de Enlace de Mejora Regulatoria</a:t>
            </a:r>
            <a:endParaRPr lang="es-MX" sz="1500" dirty="0"/>
          </a:p>
          <a:p>
            <a:pPr>
              <a:buNone/>
            </a:pPr>
            <a:endParaRPr lang="es-MX" sz="1500" b="1" dirty="0"/>
          </a:p>
          <a:p>
            <a:pPr algn="just">
              <a:buNone/>
            </a:pPr>
            <a:r>
              <a:rPr lang="es-MX" sz="1500" b="1" dirty="0"/>
              <a:t>ARTÍCULO  81.- </a:t>
            </a:r>
            <a:r>
              <a:rPr lang="es-MX" sz="1500" dirty="0"/>
              <a:t>Las direcciones, coordinaciones y órganos desconcentrados, contarán dentro de su estructura orgánica con una Unidad de Enlace de Mejora Regulatoria, que ejercerán las siguientes atribuciones: </a:t>
            </a:r>
          </a:p>
          <a:p>
            <a:pPr algn="just">
              <a:buNone/>
            </a:pPr>
            <a:endParaRPr lang="es-MX" sz="1500" dirty="0"/>
          </a:p>
          <a:p>
            <a:pPr marL="400050" indent="-400050" algn="just">
              <a:buAutoNum type="romanUcPeriod"/>
            </a:pPr>
            <a:r>
              <a:rPr lang="es-MX" sz="1500" dirty="0"/>
              <a:t>Coordinar el proceso de mejora regulatoria al interior del Sujeto Obligado, siguiendo los planes formulados por la Autoridad Municipal;</a:t>
            </a:r>
          </a:p>
          <a:p>
            <a:pPr algn="just">
              <a:buNone/>
            </a:pPr>
            <a:r>
              <a:rPr lang="es-MX" sz="1500" dirty="0"/>
              <a:t>II. 	Formular y someter a la opinión de la Autoridad Municipal el Programa Anual;  </a:t>
            </a:r>
          </a:p>
          <a:p>
            <a:pPr algn="just">
              <a:buNone/>
            </a:pPr>
            <a:r>
              <a:rPr lang="es-MX" sz="1500" dirty="0"/>
              <a:t>III. 	Informar de conformidad con el calendario que establezca la Autoridad Municipal, respecto de los avances y resultados en la ejecución del Programa Anual correspondiente; </a:t>
            </a:r>
          </a:p>
          <a:p>
            <a:pPr algn="just">
              <a:buNone/>
            </a:pPr>
            <a:r>
              <a:rPr lang="es-MX" sz="1500" dirty="0"/>
              <a:t>IV. 	Supervisar y asesorar en la formulación de las Propuestas regulatorias y los Análisis correspondientes;</a:t>
            </a:r>
          </a:p>
          <a:p>
            <a:pPr marL="400050" indent="-400050" algn="just">
              <a:buAutoNum type="romanUcPeriod" startAt="5"/>
            </a:pPr>
            <a:r>
              <a:rPr lang="es-MX" sz="1500" dirty="0"/>
              <a:t>Hacer del conocimiento de la Autoridad Municipal, las actualizaciones o modificaciones al Catálogo de Regulaciones y al Catálogo Municipal en el ámbito de su competencia;</a:t>
            </a:r>
          </a:p>
          <a:p>
            <a:pPr>
              <a:buNone/>
            </a:pPr>
            <a:r>
              <a:rPr lang="es-MX" sz="1500" dirty="0"/>
              <a:t>VI.	Hacer del conocimiento de la Autoridad Municipal, las actualizaciones o modificaciones al Inventario;</a:t>
            </a:r>
          </a:p>
          <a:p>
            <a:pPr algn="just">
              <a:buNone/>
            </a:pPr>
            <a:endParaRPr lang="es-MX" sz="1500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39917"/>
            <a:ext cx="8229600" cy="22176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dirty="0"/>
              <a:t>VII.	Informar al titular del Sujeto Obligado de los resultados de su gestión en materia de mejora regulatoria; </a:t>
            </a:r>
          </a:p>
          <a:p>
            <a:pPr algn="just">
              <a:buNone/>
            </a:pPr>
            <a:r>
              <a:rPr lang="es-MX" sz="1500" dirty="0"/>
              <a:t>VIII. 	Colaborar con la Autoridad Municipal en la elaboración y ejecución de mecanismos que permitan medir periódicamente la implementación de la mejora regulatoria en los Sujetos Obligados, y </a:t>
            </a:r>
          </a:p>
          <a:p>
            <a:pPr algn="just">
              <a:buNone/>
            </a:pPr>
            <a:r>
              <a:rPr lang="es-MX" sz="1500" dirty="0"/>
              <a:t>IX.	Las demás que señale el presente Reglamento, otros ordenamientos aplicables y la Autoridad Municipal.</a:t>
            </a:r>
          </a:p>
          <a:p>
            <a:pPr algn="just">
              <a:buNone/>
            </a:pPr>
            <a:r>
              <a:rPr lang="es-MX" sz="1500" dirty="0"/>
              <a:t> </a:t>
            </a:r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244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Gotham-Book</vt:lpstr>
      <vt:lpstr>Tema de Office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CT-PORTALCOTAIP</cp:lastModifiedBy>
  <cp:revision>45</cp:revision>
  <dcterms:created xsi:type="dcterms:W3CDTF">2018-11-08T14:50:53Z</dcterms:created>
  <dcterms:modified xsi:type="dcterms:W3CDTF">2021-08-06T22:27:38Z</dcterms:modified>
</cp:coreProperties>
</file>