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6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329A32-AAA6-41FF-A956-E91E4C380326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E7F88C9-F925-436D-B556-A03EE02775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95CB-CB52-4F4E-9DDB-8D5A67E03DA2}" type="datetimeFigureOut">
              <a:rPr lang="es-MX" smtClean="0"/>
              <a:pPr/>
              <a:t>28/12/2021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BC40-5649-42F9-BEF7-CF96E21E6DD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47" name="46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563888" y="404664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latin typeface="AkzidenzGrotesk" pitchFamily="2" charset="0"/>
              </a:rPr>
              <a:t>D I R E C T O R I O</a:t>
            </a:r>
            <a:endParaRPr lang="es-MX" sz="2000" dirty="0">
              <a:latin typeface="AkzidenzGrotesk" pitchFamily="2" charset="0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340" y="1027467"/>
            <a:ext cx="7741698" cy="542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63888" y="404664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D I R E C T O R I O</a:t>
            </a:r>
            <a:endParaRPr lang="es-MX" sz="2400" dirty="0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096714"/>
            <a:ext cx="7571226" cy="528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AutoShape 2" descr="Reenvía a 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8 Imagen" descr="WhatsApp Image 2021-12-28 at 10.29.32 AM.jpeg"/>
          <p:cNvPicPr>
            <a:picLocks noChangeAspect="1"/>
          </p:cNvPicPr>
          <p:nvPr/>
        </p:nvPicPr>
        <p:blipFill>
          <a:blip r:embed="rId6" cstate="print"/>
          <a:srcRect l="22000" t="19550" r="17801" b="34250"/>
          <a:stretch>
            <a:fillRect/>
          </a:stretch>
        </p:blipFill>
        <p:spPr>
          <a:xfrm>
            <a:off x="971600" y="3356992"/>
            <a:ext cx="1008112" cy="10315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28" name="27 CuadroTexto"/>
          <p:cNvSpPr txBox="1"/>
          <p:nvPr/>
        </p:nvSpPr>
        <p:spPr>
          <a:xfrm>
            <a:off x="6876256" y="6572525"/>
            <a:ext cx="2196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DIRECCIÓN DE PROGRAMACIÓN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563888" y="404664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D I R E C T O R I O</a:t>
            </a:r>
            <a:endParaRPr lang="es-MX" sz="2400" dirty="0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7650638" cy="436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42</Words>
  <Application>Microsoft Office PowerPoint</Application>
  <PresentationFormat>Presentación en pantalla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reavalos</dc:creator>
  <cp:lastModifiedBy>reavalos</cp:lastModifiedBy>
  <cp:revision>3</cp:revision>
  <dcterms:created xsi:type="dcterms:W3CDTF">2021-12-27T17:35:50Z</dcterms:created>
  <dcterms:modified xsi:type="dcterms:W3CDTF">2021-12-28T16:33:47Z</dcterms:modified>
</cp:coreProperties>
</file>