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22E"/>
    <a:srgbClr val="B22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/>
      <dgm:spPr>
        <a:noFill/>
      </dgm:spPr>
      <dgm:t>
        <a:bodyPr/>
        <a:lstStyle/>
        <a:p>
          <a:r>
            <a:rPr lang="es-MX" sz="1100" b="1" dirty="0">
              <a:latin typeface="AkzidenzGrotesk" panose="02000506030000020003" pitchFamily="2" charset="0"/>
            </a:rPr>
            <a:t>Coordinador.</a:t>
          </a:r>
        </a:p>
        <a:p>
          <a:r>
            <a:rPr lang="es-MX" sz="1100" dirty="0">
              <a:latin typeface="AkzidenzGrotesk" panose="02000506030000020003" pitchFamily="2" charset="0"/>
            </a:rPr>
            <a:t>Ing. Carlos Gonzáles Rubio de León.</a:t>
          </a: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A505BDE1-6470-4C28-AF39-A758504F447E}" type="asst">
      <dgm:prSet phldrT="[Texto]" custT="1"/>
      <dgm:spPr/>
      <dgm:t>
        <a:bodyPr/>
        <a:lstStyle/>
        <a:p>
          <a:r>
            <a:rPr lang="es-MX" sz="1100" b="1" dirty="0">
              <a:latin typeface="AkzidenzGrotesk" panose="02000506030000020003" pitchFamily="2" charset="0"/>
            </a:rPr>
            <a:t>Unidad de Enlace Administrativo</a:t>
          </a:r>
        </a:p>
        <a:p>
          <a:r>
            <a:rPr lang="es-MX" sz="1100" dirty="0">
              <a:latin typeface="AkzidenzGrotesk" panose="02000506030000020003" pitchFamily="2" charset="0"/>
            </a:rPr>
            <a:t>L.A. Patricia Eugenia Peralta Rodríguez.</a:t>
          </a:r>
        </a:p>
      </dgm:t>
    </dgm:pt>
    <dgm:pt modelId="{130FD181-8040-4E5A-B64E-FAFDA9C34E76}" type="parTrans" cxnId="{BAA8F4F7-D8EC-4349-9DD9-EBDAFA656CC2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7112E0A8-4EBD-48E9-9F7E-80287C35ED67}" type="sibTrans" cxnId="{BAA8F4F7-D8EC-4349-9DD9-EBDAFA656CC2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F3C0BBB1-3FF6-4909-91F8-9C517504CAE5}">
      <dgm:prSet phldrT="[Texto]" custT="1"/>
      <dgm:spPr/>
      <dgm:t>
        <a:bodyPr/>
        <a:lstStyle/>
        <a:p>
          <a:r>
            <a:rPr lang="es-ES" sz="1100" b="1" dirty="0">
              <a:latin typeface="AkzidenzGrotesk" panose="02000506030000020003" pitchFamily="2" charset="0"/>
            </a:rPr>
            <a:t>Subcoordinacion</a:t>
          </a:r>
          <a:r>
            <a:rPr lang="es-ES" sz="1100" b="1" baseline="0" dirty="0">
              <a:latin typeface="AkzidenzGrotesk" panose="02000506030000020003" pitchFamily="2" charset="0"/>
            </a:rPr>
            <a:t> de Infraestructura.</a:t>
          </a:r>
        </a:p>
        <a:p>
          <a:r>
            <a:rPr lang="es-ES" sz="1100" baseline="0" dirty="0">
              <a:latin typeface="AkzidenzGrotesk" panose="02000506030000020003" pitchFamily="2" charset="0"/>
            </a:rPr>
            <a:t>Ing. Epifanio Reyes Castellanos</a:t>
          </a:r>
          <a:r>
            <a:rPr lang="es-ES" sz="1100" baseline="0" dirty="0">
              <a:latin typeface="Akzidenz-Grotesk BQ Light" pitchFamily="50" charset="0"/>
            </a:rPr>
            <a:t>.</a:t>
          </a:r>
          <a:endParaRPr lang="es-MX" sz="1100" dirty="0">
            <a:latin typeface="Akzidenz-Grotesk BQ Light" pitchFamily="50" charset="0"/>
          </a:endParaRPr>
        </a:p>
      </dgm:t>
    </dgm:pt>
    <dgm:pt modelId="{7C5D151F-5BEE-40D0-8313-DCDD01F19F5F}" type="parTrans" cxnId="{41D11F06-7F4D-4C38-857F-752DC3F5B35D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5007CEC0-05D9-40EC-A1FE-D7EC59D355EC}" type="sibTrans" cxnId="{41D11F06-7F4D-4C38-857F-752DC3F5B35D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4104AA1D-1773-4030-B5A4-4EF3AA3956A3}">
      <dgm:prSet phldrT="[Texto]" custT="1"/>
      <dgm:spPr/>
      <dgm:t>
        <a:bodyPr/>
        <a:lstStyle/>
        <a:p>
          <a:r>
            <a:rPr lang="es-ES" sz="1050" b="1" dirty="0">
              <a:latin typeface="AkzidenzGrotesk" panose="02000506030000020003" pitchFamily="2" charset="0"/>
            </a:rPr>
            <a:t>Subcoordinación de Operación</a:t>
          </a:r>
          <a:r>
            <a:rPr lang="es-ES" sz="1050" dirty="0">
              <a:latin typeface="AkzidenzGrotesk" panose="02000506030000020003" pitchFamily="2" charset="0"/>
            </a:rPr>
            <a:t>.</a:t>
          </a:r>
        </a:p>
        <a:p>
          <a:r>
            <a:rPr lang="es-ES" sz="1050" dirty="0">
              <a:latin typeface="AkzidenzGrotesk" panose="02000506030000020003" pitchFamily="2" charset="0"/>
            </a:rPr>
            <a:t>Ing. Evaristo del C. Magaña Baños.</a:t>
          </a:r>
          <a:endParaRPr lang="es-MX" sz="1050" dirty="0">
            <a:latin typeface="AkzidenzGrotesk" panose="02000506030000020003" pitchFamily="2" charset="0"/>
          </a:endParaRPr>
        </a:p>
      </dgm:t>
    </dgm:pt>
    <dgm:pt modelId="{7E2863F9-BCA7-4676-86DA-3B61A5D9B6D4}" type="parTrans" cxnId="{CCCDB43D-53DB-4653-B5E7-D8A9FC41CDB3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FCF0C86E-0A2A-4851-AC1A-C158055E8CB0}" type="sibTrans" cxnId="{CCCDB43D-53DB-4653-B5E7-D8A9FC41CDB3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/>
      <dgm:spPr/>
      <dgm:t>
        <a:bodyPr/>
        <a:lstStyle/>
        <a:p>
          <a:r>
            <a:rPr lang="es-ES" sz="1100" b="1" dirty="0">
              <a:latin typeface="AkzidenzGrotesk" panose="02000506030000020003" pitchFamily="2" charset="0"/>
            </a:rPr>
            <a:t>Subcoordinación</a:t>
          </a:r>
          <a:r>
            <a:rPr lang="es-ES" sz="1100" b="1" baseline="0" dirty="0">
              <a:latin typeface="AkzidenzGrotesk" panose="02000506030000020003" pitchFamily="2" charset="0"/>
            </a:rPr>
            <a:t> de Estudios y Proyectos.</a:t>
          </a:r>
        </a:p>
        <a:p>
          <a:r>
            <a:rPr lang="es-ES" sz="1100" baseline="0" dirty="0">
              <a:latin typeface="AkzidenzGrotesk" panose="02000506030000020003" pitchFamily="2" charset="0"/>
            </a:rPr>
            <a:t>Ing. Melisa Sánchez Zacarias.</a:t>
          </a:r>
          <a:endParaRPr lang="es-MX" sz="1100" dirty="0">
            <a:latin typeface="AkzidenzGrotesk" panose="02000506030000020003" pitchFamily="2" charset="0"/>
          </a:endParaRPr>
        </a:p>
      </dgm:t>
    </dgm:pt>
    <dgm:pt modelId="{C05B98C0-7D57-43BD-8D13-9236F7859C2E}" type="parTrans" cxnId="{AC18D6DA-9D1E-4AF8-8917-5CDEE2968F99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33AAC22E-884B-4C2F-A53B-285250A0C556}">
      <dgm:prSet phldrT="[Texto]" custT="1"/>
      <dgm:spPr/>
      <dgm:t>
        <a:bodyPr/>
        <a:lstStyle/>
        <a:p>
          <a:r>
            <a:rPr lang="es-ES" sz="1100" b="1" dirty="0">
              <a:latin typeface="AkzidenzGrotesk" panose="02000506030000020003" pitchFamily="2" charset="0"/>
            </a:rPr>
            <a:t>Subcordinación</a:t>
          </a:r>
          <a:r>
            <a:rPr lang="es-ES" sz="1100" b="1" baseline="0" dirty="0">
              <a:latin typeface="AkzidenzGrotesk" panose="02000506030000020003" pitchFamily="2" charset="0"/>
            </a:rPr>
            <a:t> Comercial.</a:t>
          </a:r>
        </a:p>
        <a:p>
          <a:r>
            <a:rPr lang="es-ES" sz="1100" baseline="0" dirty="0">
              <a:latin typeface="AkzidenzGrotesk" panose="02000506030000020003" pitchFamily="2" charset="0"/>
            </a:rPr>
            <a:t>Lic. Edy Valentino López Cortina.</a:t>
          </a:r>
        </a:p>
        <a:p>
          <a:endParaRPr lang="es-MX" sz="1100" dirty="0">
            <a:latin typeface="Akzidenz-Grotesk BQ Light" pitchFamily="50" charset="0"/>
          </a:endParaRPr>
        </a:p>
      </dgm:t>
    </dgm:pt>
    <dgm:pt modelId="{82D1656E-BB3B-4593-9E62-22B83543654C}" type="parTrans" cxnId="{A301767A-CF41-4478-B5D2-D1C6B283F0F7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F8CE10BF-53D7-488B-8B5B-7CF7A614B671}" type="sibTrans" cxnId="{A301767A-CF41-4478-B5D2-D1C6B283F0F7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</dgm:pt>
    <dgm:pt modelId="{345EADC6-3B08-4723-AD99-2A821C48F137}" type="pres">
      <dgm:prSet presAssocID="{D9C95F79-380E-468F-9694-5AD0DBA1B44B}" presName="rootComposite1" presStyleCnt="0"/>
      <dgm:spPr/>
    </dgm:pt>
    <dgm:pt modelId="{B76AF2D0-0BA5-4CB8-844A-A72FDCF95FA0}" type="pres">
      <dgm:prSet presAssocID="{D9C95F79-380E-468F-9694-5AD0DBA1B44B}" presName="rootText1" presStyleLbl="node0" presStyleIdx="0" presStyleCnt="1" custScaleX="187053">
        <dgm:presLayoutVars>
          <dgm:chPref val="3"/>
        </dgm:presLayoutVars>
      </dgm:prSet>
      <dgm:spPr/>
    </dgm:pt>
    <dgm:pt modelId="{5809EB0E-7A9D-4BC1-ABF2-8C6D4B43C025}" type="pres">
      <dgm:prSet presAssocID="{D9C95F79-380E-468F-9694-5AD0DBA1B44B}" presName="rootConnector1" presStyleLbl="node1" presStyleIdx="0" presStyleCnt="0"/>
      <dgm:spPr/>
    </dgm:pt>
    <dgm:pt modelId="{037ABFE5-5A93-46F8-96C6-BB124E012525}" type="pres">
      <dgm:prSet presAssocID="{D9C95F79-380E-468F-9694-5AD0DBA1B44B}" presName="hierChild2" presStyleCnt="0"/>
      <dgm:spPr/>
    </dgm:pt>
    <dgm:pt modelId="{44ED64A2-B90D-45B3-8959-16F0989F65DA}" type="pres">
      <dgm:prSet presAssocID="{7C5D151F-5BEE-40D0-8313-DCDD01F19F5F}" presName="Name37" presStyleLbl="parChTrans1D2" presStyleIdx="0" presStyleCnt="5"/>
      <dgm:spPr/>
    </dgm:pt>
    <dgm:pt modelId="{F7183C7E-86AE-40C5-87CE-686E22D527C3}" type="pres">
      <dgm:prSet presAssocID="{F3C0BBB1-3FF6-4909-91F8-9C517504CAE5}" presName="hierRoot2" presStyleCnt="0">
        <dgm:presLayoutVars>
          <dgm:hierBranch val="init"/>
        </dgm:presLayoutVars>
      </dgm:prSet>
      <dgm:spPr/>
    </dgm:pt>
    <dgm:pt modelId="{6463662B-D30B-4753-B6D1-6E6ACB18EA93}" type="pres">
      <dgm:prSet presAssocID="{F3C0BBB1-3FF6-4909-91F8-9C517504CAE5}" presName="rootComposite" presStyleCnt="0"/>
      <dgm:spPr/>
    </dgm:pt>
    <dgm:pt modelId="{25566A99-661F-452A-9A60-51DEF1FFC3DB}" type="pres">
      <dgm:prSet presAssocID="{F3C0BBB1-3FF6-4909-91F8-9C517504CAE5}" presName="rootText" presStyleLbl="node2" presStyleIdx="0" presStyleCnt="4" custScaleX="114424" custScaleY="129412">
        <dgm:presLayoutVars>
          <dgm:chPref val="3"/>
        </dgm:presLayoutVars>
      </dgm:prSet>
      <dgm:spPr/>
    </dgm:pt>
    <dgm:pt modelId="{CDF33329-0D78-43EE-841B-9E88731F4FFC}" type="pres">
      <dgm:prSet presAssocID="{F3C0BBB1-3FF6-4909-91F8-9C517504CAE5}" presName="rootConnector" presStyleLbl="node2" presStyleIdx="0" presStyleCnt="4"/>
      <dgm:spPr/>
    </dgm:pt>
    <dgm:pt modelId="{600F01CC-B6D5-4C30-A26A-ADE14B27DC3A}" type="pres">
      <dgm:prSet presAssocID="{F3C0BBB1-3FF6-4909-91F8-9C517504CAE5}" presName="hierChild4" presStyleCnt="0"/>
      <dgm:spPr/>
    </dgm:pt>
    <dgm:pt modelId="{EA2FFAFC-3804-49CC-AF1B-F82B9CA54C55}" type="pres">
      <dgm:prSet presAssocID="{F3C0BBB1-3FF6-4909-91F8-9C517504CAE5}" presName="hierChild5" presStyleCnt="0"/>
      <dgm:spPr/>
    </dgm:pt>
    <dgm:pt modelId="{273F82DB-6231-4BD1-8AD6-67FA77E900BD}" type="pres">
      <dgm:prSet presAssocID="{7E2863F9-BCA7-4676-86DA-3B61A5D9B6D4}" presName="Name37" presStyleLbl="parChTrans1D2" presStyleIdx="1" presStyleCnt="5"/>
      <dgm:spPr/>
    </dgm:pt>
    <dgm:pt modelId="{020E5CE2-08DF-454F-B9F3-DF9F6EDF1F00}" type="pres">
      <dgm:prSet presAssocID="{4104AA1D-1773-4030-B5A4-4EF3AA3956A3}" presName="hierRoot2" presStyleCnt="0">
        <dgm:presLayoutVars>
          <dgm:hierBranch val="init"/>
        </dgm:presLayoutVars>
      </dgm:prSet>
      <dgm:spPr/>
    </dgm:pt>
    <dgm:pt modelId="{45BBAE57-45C0-4B8E-8E6F-5D69E440F802}" type="pres">
      <dgm:prSet presAssocID="{4104AA1D-1773-4030-B5A4-4EF3AA3956A3}" presName="rootComposite" presStyleCnt="0"/>
      <dgm:spPr/>
    </dgm:pt>
    <dgm:pt modelId="{9512B5B9-B832-4800-953C-70B318941BA4}" type="pres">
      <dgm:prSet presAssocID="{4104AA1D-1773-4030-B5A4-4EF3AA3956A3}" presName="rootText" presStyleLbl="node2" presStyleIdx="1" presStyleCnt="4" custScaleX="121599" custScaleY="128977">
        <dgm:presLayoutVars>
          <dgm:chPref val="3"/>
        </dgm:presLayoutVars>
      </dgm:prSet>
      <dgm:spPr/>
    </dgm:pt>
    <dgm:pt modelId="{EBA01A60-BBC9-42F9-A5CB-7A89270C1F69}" type="pres">
      <dgm:prSet presAssocID="{4104AA1D-1773-4030-B5A4-4EF3AA3956A3}" presName="rootConnector" presStyleLbl="node2" presStyleIdx="1" presStyleCnt="4"/>
      <dgm:spPr/>
    </dgm:pt>
    <dgm:pt modelId="{F10E43A7-E2A1-4340-89D7-BD6348D3F02A}" type="pres">
      <dgm:prSet presAssocID="{4104AA1D-1773-4030-B5A4-4EF3AA3956A3}" presName="hierChild4" presStyleCnt="0"/>
      <dgm:spPr/>
    </dgm:pt>
    <dgm:pt modelId="{C000BCFA-F42C-4159-98B2-99602BC06EF0}" type="pres">
      <dgm:prSet presAssocID="{4104AA1D-1773-4030-B5A4-4EF3AA3956A3}" presName="hierChild5" presStyleCnt="0"/>
      <dgm:spPr/>
    </dgm:pt>
    <dgm:pt modelId="{0F0A658B-663C-4882-A652-128AAF2F6FAB}" type="pres">
      <dgm:prSet presAssocID="{C05B98C0-7D57-43BD-8D13-9236F7859C2E}" presName="Name37" presStyleLbl="parChTrans1D2" presStyleIdx="2" presStyleCnt="5"/>
      <dgm:spPr/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</dgm:pt>
    <dgm:pt modelId="{8E6A3D94-53EF-49B9-8C3F-1456301656B9}" type="pres">
      <dgm:prSet presAssocID="{CB5712CB-07A4-45EB-ADB5-803F7931F966}" presName="rootComposite" presStyleCnt="0"/>
      <dgm:spPr/>
    </dgm:pt>
    <dgm:pt modelId="{6D5FBFE8-C0AB-43F0-8599-590001A182E4}" type="pres">
      <dgm:prSet presAssocID="{CB5712CB-07A4-45EB-ADB5-803F7931F966}" presName="rootText" presStyleLbl="node2" presStyleIdx="2" presStyleCnt="4" custScaleX="115322" custScaleY="130389">
        <dgm:presLayoutVars>
          <dgm:chPref val="3"/>
        </dgm:presLayoutVars>
      </dgm:prSet>
      <dgm:spPr/>
    </dgm:pt>
    <dgm:pt modelId="{3BBAB5FB-C5B0-4654-8339-FC656DE6DCDE}" type="pres">
      <dgm:prSet presAssocID="{CB5712CB-07A4-45EB-ADB5-803F7931F966}" presName="rootConnector" presStyleLbl="node2" presStyleIdx="2" presStyleCnt="4"/>
      <dgm:spPr/>
    </dgm:pt>
    <dgm:pt modelId="{A3EAD66C-08E7-4403-8C11-DAF91A9DF7ED}" type="pres">
      <dgm:prSet presAssocID="{CB5712CB-07A4-45EB-ADB5-803F7931F966}" presName="hierChild4" presStyleCnt="0"/>
      <dgm:spPr/>
    </dgm:pt>
    <dgm:pt modelId="{6A40E1C4-C6DD-42F0-9036-27FA5A66F55B}" type="pres">
      <dgm:prSet presAssocID="{CB5712CB-07A4-45EB-ADB5-803F7931F966}" presName="hierChild5" presStyleCnt="0"/>
      <dgm:spPr/>
    </dgm:pt>
    <dgm:pt modelId="{9273C622-FCD1-425A-9383-0B2B40188489}" type="pres">
      <dgm:prSet presAssocID="{82D1656E-BB3B-4593-9E62-22B83543654C}" presName="Name37" presStyleLbl="parChTrans1D2" presStyleIdx="3" presStyleCnt="5"/>
      <dgm:spPr/>
    </dgm:pt>
    <dgm:pt modelId="{0F6A5029-1566-4A47-A4FE-8E128C158B48}" type="pres">
      <dgm:prSet presAssocID="{33AAC22E-884B-4C2F-A53B-285250A0C556}" presName="hierRoot2" presStyleCnt="0">
        <dgm:presLayoutVars>
          <dgm:hierBranch val="init"/>
        </dgm:presLayoutVars>
      </dgm:prSet>
      <dgm:spPr/>
    </dgm:pt>
    <dgm:pt modelId="{D1713452-B1E2-47DF-8538-947D3F1147BC}" type="pres">
      <dgm:prSet presAssocID="{33AAC22E-884B-4C2F-A53B-285250A0C556}" presName="rootComposite" presStyleCnt="0"/>
      <dgm:spPr/>
    </dgm:pt>
    <dgm:pt modelId="{FC5456C5-3521-4E65-8B15-57B814F086C1}" type="pres">
      <dgm:prSet presAssocID="{33AAC22E-884B-4C2F-A53B-285250A0C556}" presName="rootText" presStyleLbl="node2" presStyleIdx="3" presStyleCnt="4" custScaleX="114134" custScaleY="127904">
        <dgm:presLayoutVars>
          <dgm:chPref val="3"/>
        </dgm:presLayoutVars>
      </dgm:prSet>
      <dgm:spPr/>
    </dgm:pt>
    <dgm:pt modelId="{E6E9985B-B397-4D65-B999-9669DCF07A2A}" type="pres">
      <dgm:prSet presAssocID="{33AAC22E-884B-4C2F-A53B-285250A0C556}" presName="rootConnector" presStyleLbl="node2" presStyleIdx="3" presStyleCnt="4"/>
      <dgm:spPr/>
    </dgm:pt>
    <dgm:pt modelId="{78A1BAC0-FDC9-4553-A869-DE9C2086498E}" type="pres">
      <dgm:prSet presAssocID="{33AAC22E-884B-4C2F-A53B-285250A0C556}" presName="hierChild4" presStyleCnt="0"/>
      <dgm:spPr/>
    </dgm:pt>
    <dgm:pt modelId="{27EE9A6A-C00B-4F54-BA7D-E1E2B5CF999C}" type="pres">
      <dgm:prSet presAssocID="{33AAC22E-884B-4C2F-A53B-285250A0C556}" presName="hierChild5" presStyleCnt="0"/>
      <dgm:spPr/>
    </dgm:pt>
    <dgm:pt modelId="{A35157A5-2E77-4E33-8A4F-DA702C32665B}" type="pres">
      <dgm:prSet presAssocID="{D9C95F79-380E-468F-9694-5AD0DBA1B44B}" presName="hierChild3" presStyleCnt="0"/>
      <dgm:spPr/>
    </dgm:pt>
    <dgm:pt modelId="{655BB2FE-D785-4EC5-A1A1-AF7545AB0378}" type="pres">
      <dgm:prSet presAssocID="{130FD181-8040-4E5A-B64E-FAFDA9C34E76}" presName="Name111" presStyleLbl="parChTrans1D2" presStyleIdx="4" presStyleCnt="5"/>
      <dgm:spPr/>
    </dgm:pt>
    <dgm:pt modelId="{D5B2D81B-DB5B-4FB8-95A1-663FE5031204}" type="pres">
      <dgm:prSet presAssocID="{A505BDE1-6470-4C28-AF39-A758504F447E}" presName="hierRoot3" presStyleCnt="0">
        <dgm:presLayoutVars>
          <dgm:hierBranch val="init"/>
        </dgm:presLayoutVars>
      </dgm:prSet>
      <dgm:spPr/>
    </dgm:pt>
    <dgm:pt modelId="{9256D365-9F48-410C-B9FA-82DE73486277}" type="pres">
      <dgm:prSet presAssocID="{A505BDE1-6470-4C28-AF39-A758504F447E}" presName="rootComposite3" presStyleCnt="0"/>
      <dgm:spPr/>
    </dgm:pt>
    <dgm:pt modelId="{35A28E47-043D-4385-B2F9-C0EF084F5BF7}" type="pres">
      <dgm:prSet presAssocID="{A505BDE1-6470-4C28-AF39-A758504F447E}" presName="rootText3" presStyleLbl="asst1" presStyleIdx="0" presStyleCnt="1" custAng="0" custScaleX="217833" custScaleY="103124">
        <dgm:presLayoutVars>
          <dgm:chPref val="3"/>
        </dgm:presLayoutVars>
      </dgm:prSet>
      <dgm:spPr/>
    </dgm:pt>
    <dgm:pt modelId="{EE95EDD0-2CEA-4F05-8019-47575539DAB1}" type="pres">
      <dgm:prSet presAssocID="{A505BDE1-6470-4C28-AF39-A758504F447E}" presName="rootConnector3" presStyleLbl="asst1" presStyleIdx="0" presStyleCnt="1"/>
      <dgm:spPr/>
    </dgm:pt>
    <dgm:pt modelId="{B3F819CD-C248-4C19-89AF-55D930879F70}" type="pres">
      <dgm:prSet presAssocID="{A505BDE1-6470-4C28-AF39-A758504F447E}" presName="hierChild6" presStyleCnt="0"/>
      <dgm:spPr/>
    </dgm:pt>
    <dgm:pt modelId="{BB858E05-CFB3-453A-BF0A-4634CB9F5389}" type="pres">
      <dgm:prSet presAssocID="{A505BDE1-6470-4C28-AF39-A758504F447E}" presName="hierChild7" presStyleCnt="0"/>
      <dgm:spPr/>
    </dgm:pt>
  </dgm:ptLst>
  <dgm:cxnLst>
    <dgm:cxn modelId="{1B45D600-5607-5B49-95A7-B17EC5D3E9BB}" type="presOf" srcId="{96D4B903-E65B-4F78-B05F-AB206948E956}" destId="{E9C9220B-3375-4765-AAB8-AB6250C5D816}" srcOrd="0" destOrd="0" presId="urn:microsoft.com/office/officeart/2005/8/layout/orgChart1"/>
    <dgm:cxn modelId="{41D11F06-7F4D-4C38-857F-752DC3F5B35D}" srcId="{D9C95F79-380E-468F-9694-5AD0DBA1B44B}" destId="{F3C0BBB1-3FF6-4909-91F8-9C517504CAE5}" srcOrd="1" destOrd="0" parTransId="{7C5D151F-5BEE-40D0-8313-DCDD01F19F5F}" sibTransId="{5007CEC0-05D9-40EC-A1FE-D7EC59D355EC}"/>
    <dgm:cxn modelId="{F8E9E912-D70B-C943-97F2-394CD0BFF8C3}" type="presOf" srcId="{33AAC22E-884B-4C2F-A53B-285250A0C556}" destId="{E6E9985B-B397-4D65-B999-9669DCF07A2A}" srcOrd="1" destOrd="0" presId="urn:microsoft.com/office/officeart/2005/8/layout/orgChart1"/>
    <dgm:cxn modelId="{4ABD6E1E-9E96-FF4D-91FF-FDEBDBE6FD15}" type="presOf" srcId="{F3C0BBB1-3FF6-4909-91F8-9C517504CAE5}" destId="{CDF33329-0D78-43EE-841B-9E88731F4FFC}" srcOrd="1" destOrd="0" presId="urn:microsoft.com/office/officeart/2005/8/layout/orgChart1"/>
    <dgm:cxn modelId="{06056B2A-77B7-EC48-80B2-18FBED785B8B}" type="presOf" srcId="{A505BDE1-6470-4C28-AF39-A758504F447E}" destId="{EE95EDD0-2CEA-4F05-8019-47575539DAB1}" srcOrd="1" destOrd="0" presId="urn:microsoft.com/office/officeart/2005/8/layout/orgChart1"/>
    <dgm:cxn modelId="{B1990E35-8230-3945-BF7A-19DDC2D6A619}" type="presOf" srcId="{F3C0BBB1-3FF6-4909-91F8-9C517504CAE5}" destId="{25566A99-661F-452A-9A60-51DEF1FFC3DB}" srcOrd="0" destOrd="0" presId="urn:microsoft.com/office/officeart/2005/8/layout/orgChart1"/>
    <dgm:cxn modelId="{8438CB3B-257E-F547-BC9B-75D0F9934B5E}" type="presOf" srcId="{130FD181-8040-4E5A-B64E-FAFDA9C34E76}" destId="{655BB2FE-D785-4EC5-A1A1-AF7545AB0378}" srcOrd="0" destOrd="0" presId="urn:microsoft.com/office/officeart/2005/8/layout/orgChart1"/>
    <dgm:cxn modelId="{CCCDB43D-53DB-4653-B5E7-D8A9FC41CDB3}" srcId="{D9C95F79-380E-468F-9694-5AD0DBA1B44B}" destId="{4104AA1D-1773-4030-B5A4-4EF3AA3956A3}" srcOrd="2" destOrd="0" parTransId="{7E2863F9-BCA7-4676-86DA-3B61A5D9B6D4}" sibTransId="{FCF0C86E-0A2A-4851-AC1A-C158055E8CB0}"/>
    <dgm:cxn modelId="{DA5E2644-63FF-534C-A601-EA0A66F90FB4}" type="presOf" srcId="{7C5D151F-5BEE-40D0-8313-DCDD01F19F5F}" destId="{44ED64A2-B90D-45B3-8959-16F0989F65DA}" srcOrd="0" destOrd="0" presId="urn:microsoft.com/office/officeart/2005/8/layout/orgChart1"/>
    <dgm:cxn modelId="{8A5D5945-677F-6647-BC33-FD34A2CD8E11}" type="presOf" srcId="{D9C95F79-380E-468F-9694-5AD0DBA1B44B}" destId="{5809EB0E-7A9D-4BC1-ABF2-8C6D4B43C025}" srcOrd="1" destOrd="0" presId="urn:microsoft.com/office/officeart/2005/8/layout/orgChart1"/>
    <dgm:cxn modelId="{FDEE1D72-6692-344C-B3B0-A1E53DF82457}" type="presOf" srcId="{A505BDE1-6470-4C28-AF39-A758504F447E}" destId="{35A28E47-043D-4385-B2F9-C0EF084F5BF7}" srcOrd="0" destOrd="0" presId="urn:microsoft.com/office/officeart/2005/8/layout/orgChart1"/>
    <dgm:cxn modelId="{A301767A-CF41-4478-B5D2-D1C6B283F0F7}" srcId="{D9C95F79-380E-468F-9694-5AD0DBA1B44B}" destId="{33AAC22E-884B-4C2F-A53B-285250A0C556}" srcOrd="4" destOrd="0" parTransId="{82D1656E-BB3B-4593-9E62-22B83543654C}" sibTransId="{F8CE10BF-53D7-488B-8B5B-7CF7A614B671}"/>
    <dgm:cxn modelId="{D65B279E-8E33-4D4C-8938-6491535A0E58}" type="presOf" srcId="{C05B98C0-7D57-43BD-8D13-9236F7859C2E}" destId="{0F0A658B-663C-4882-A652-128AAF2F6FAB}" srcOrd="0" destOrd="0" presId="urn:microsoft.com/office/officeart/2005/8/layout/orgChart1"/>
    <dgm:cxn modelId="{028A9AB7-C87D-0449-8BDC-CF73F88D362A}" type="presOf" srcId="{CB5712CB-07A4-45EB-ADB5-803F7931F966}" destId="{6D5FBFE8-C0AB-43F0-8599-590001A182E4}" srcOrd="0" destOrd="0" presId="urn:microsoft.com/office/officeart/2005/8/layout/orgChart1"/>
    <dgm:cxn modelId="{AC1903BC-A3AE-B64E-94FB-DE0FF4F26042}" type="presOf" srcId="{CB5712CB-07A4-45EB-ADB5-803F7931F966}" destId="{3BBAB5FB-C5B0-4654-8339-FC656DE6DCDE}" srcOrd="1" destOrd="0" presId="urn:microsoft.com/office/officeart/2005/8/layout/orgChart1"/>
    <dgm:cxn modelId="{558338C5-98C5-8E42-956D-0FC76487BA23}" type="presOf" srcId="{7E2863F9-BCA7-4676-86DA-3B61A5D9B6D4}" destId="{273F82DB-6231-4BD1-8AD6-67FA77E900BD}" srcOrd="0" destOrd="0" presId="urn:microsoft.com/office/officeart/2005/8/layout/orgChart1"/>
    <dgm:cxn modelId="{A2B659C6-9734-134B-84B3-A742596E696A}" type="presOf" srcId="{D9C95F79-380E-468F-9694-5AD0DBA1B44B}" destId="{B76AF2D0-0BA5-4CB8-844A-A72FDCF95FA0}" srcOrd="0" destOrd="0" presId="urn:microsoft.com/office/officeart/2005/8/layout/orgChart1"/>
    <dgm:cxn modelId="{084A90C8-B31D-3A44-BAA4-7BED58365AAE}" type="presOf" srcId="{4104AA1D-1773-4030-B5A4-4EF3AA3956A3}" destId="{9512B5B9-B832-4800-953C-70B318941BA4}" srcOrd="0" destOrd="0" presId="urn:microsoft.com/office/officeart/2005/8/layout/orgChart1"/>
    <dgm:cxn modelId="{1CF723D7-BFBE-AF4D-84EA-F60C2073924D}" type="presOf" srcId="{33AAC22E-884B-4C2F-A53B-285250A0C556}" destId="{FC5456C5-3521-4E65-8B15-57B814F086C1}" srcOrd="0" destOrd="0" presId="urn:microsoft.com/office/officeart/2005/8/layout/orgChart1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AC18D6DA-9D1E-4AF8-8917-5CDEE2968F99}" srcId="{D9C95F79-380E-468F-9694-5AD0DBA1B44B}" destId="{CB5712CB-07A4-45EB-ADB5-803F7931F966}" srcOrd="3" destOrd="0" parTransId="{C05B98C0-7D57-43BD-8D13-9236F7859C2E}" sibTransId="{968B7A43-4CC6-4A17-A9B2-4D92DE65194A}"/>
    <dgm:cxn modelId="{44AB61DF-E516-E945-AFAE-D85BEC90A3D7}" type="presOf" srcId="{4104AA1D-1773-4030-B5A4-4EF3AA3956A3}" destId="{EBA01A60-BBC9-42F9-A5CB-7A89270C1F69}" srcOrd="1" destOrd="0" presId="urn:microsoft.com/office/officeart/2005/8/layout/orgChart1"/>
    <dgm:cxn modelId="{E71A79F0-4D2E-4345-B48E-EF4B05ABFA6D}" type="presOf" srcId="{82D1656E-BB3B-4593-9E62-22B83543654C}" destId="{9273C622-FCD1-425A-9383-0B2B40188489}" srcOrd="0" destOrd="0" presId="urn:microsoft.com/office/officeart/2005/8/layout/orgChart1"/>
    <dgm:cxn modelId="{BAA8F4F7-D8EC-4349-9DD9-EBDAFA656CC2}" srcId="{D9C95F79-380E-468F-9694-5AD0DBA1B44B}" destId="{A505BDE1-6470-4C28-AF39-A758504F447E}" srcOrd="0" destOrd="0" parTransId="{130FD181-8040-4E5A-B64E-FAFDA9C34E76}" sibTransId="{7112E0A8-4EBD-48E9-9F7E-80287C35ED67}"/>
    <dgm:cxn modelId="{11358A55-F063-744A-A412-944AD11D48A6}" type="presParOf" srcId="{E9C9220B-3375-4765-AAB8-AB6250C5D816}" destId="{A2ADDE14-382C-4C80-B5EC-A83698348C0B}" srcOrd="0" destOrd="0" presId="urn:microsoft.com/office/officeart/2005/8/layout/orgChart1"/>
    <dgm:cxn modelId="{83F4398D-402B-1A40-BA48-D6FADFA83F73}" type="presParOf" srcId="{A2ADDE14-382C-4C80-B5EC-A83698348C0B}" destId="{345EADC6-3B08-4723-AD99-2A821C48F137}" srcOrd="0" destOrd="0" presId="urn:microsoft.com/office/officeart/2005/8/layout/orgChart1"/>
    <dgm:cxn modelId="{CF4AEE1F-149B-D445-9BFF-B920F67E9B2C}" type="presParOf" srcId="{345EADC6-3B08-4723-AD99-2A821C48F137}" destId="{B76AF2D0-0BA5-4CB8-844A-A72FDCF95FA0}" srcOrd="0" destOrd="0" presId="urn:microsoft.com/office/officeart/2005/8/layout/orgChart1"/>
    <dgm:cxn modelId="{4CA33B86-519B-AA45-84B5-9CACF42ABBFE}" type="presParOf" srcId="{345EADC6-3B08-4723-AD99-2A821C48F137}" destId="{5809EB0E-7A9D-4BC1-ABF2-8C6D4B43C025}" srcOrd="1" destOrd="0" presId="urn:microsoft.com/office/officeart/2005/8/layout/orgChart1"/>
    <dgm:cxn modelId="{21B83DE8-D631-BC49-B7B9-2813D506CC01}" type="presParOf" srcId="{A2ADDE14-382C-4C80-B5EC-A83698348C0B}" destId="{037ABFE5-5A93-46F8-96C6-BB124E012525}" srcOrd="1" destOrd="0" presId="urn:microsoft.com/office/officeart/2005/8/layout/orgChart1"/>
    <dgm:cxn modelId="{C609DF53-253E-9747-9799-D59A8303EBDE}" type="presParOf" srcId="{037ABFE5-5A93-46F8-96C6-BB124E012525}" destId="{44ED64A2-B90D-45B3-8959-16F0989F65DA}" srcOrd="0" destOrd="0" presId="urn:microsoft.com/office/officeart/2005/8/layout/orgChart1"/>
    <dgm:cxn modelId="{7564526A-3FFB-8F40-A8F9-E7A6AB34B53E}" type="presParOf" srcId="{037ABFE5-5A93-46F8-96C6-BB124E012525}" destId="{F7183C7E-86AE-40C5-87CE-686E22D527C3}" srcOrd="1" destOrd="0" presId="urn:microsoft.com/office/officeart/2005/8/layout/orgChart1"/>
    <dgm:cxn modelId="{DDE01986-1C6D-EE4F-A99B-B032B8884170}" type="presParOf" srcId="{F7183C7E-86AE-40C5-87CE-686E22D527C3}" destId="{6463662B-D30B-4753-B6D1-6E6ACB18EA93}" srcOrd="0" destOrd="0" presId="urn:microsoft.com/office/officeart/2005/8/layout/orgChart1"/>
    <dgm:cxn modelId="{E00F40D6-339E-CD45-ADF0-D2B2AA20E31D}" type="presParOf" srcId="{6463662B-D30B-4753-B6D1-6E6ACB18EA93}" destId="{25566A99-661F-452A-9A60-51DEF1FFC3DB}" srcOrd="0" destOrd="0" presId="urn:microsoft.com/office/officeart/2005/8/layout/orgChart1"/>
    <dgm:cxn modelId="{DA56F726-A75F-844F-AB02-3D0B0C55C50B}" type="presParOf" srcId="{6463662B-D30B-4753-B6D1-6E6ACB18EA93}" destId="{CDF33329-0D78-43EE-841B-9E88731F4FFC}" srcOrd="1" destOrd="0" presId="urn:microsoft.com/office/officeart/2005/8/layout/orgChart1"/>
    <dgm:cxn modelId="{4E650361-493B-F845-8AC8-1512239FB5A5}" type="presParOf" srcId="{F7183C7E-86AE-40C5-87CE-686E22D527C3}" destId="{600F01CC-B6D5-4C30-A26A-ADE14B27DC3A}" srcOrd="1" destOrd="0" presId="urn:microsoft.com/office/officeart/2005/8/layout/orgChart1"/>
    <dgm:cxn modelId="{65A94104-682A-0143-A6FC-0590E9470B5D}" type="presParOf" srcId="{F7183C7E-86AE-40C5-87CE-686E22D527C3}" destId="{EA2FFAFC-3804-49CC-AF1B-F82B9CA54C55}" srcOrd="2" destOrd="0" presId="urn:microsoft.com/office/officeart/2005/8/layout/orgChart1"/>
    <dgm:cxn modelId="{A7D04911-C718-724D-B44D-C5EE0E5112AC}" type="presParOf" srcId="{037ABFE5-5A93-46F8-96C6-BB124E012525}" destId="{273F82DB-6231-4BD1-8AD6-67FA77E900BD}" srcOrd="2" destOrd="0" presId="urn:microsoft.com/office/officeart/2005/8/layout/orgChart1"/>
    <dgm:cxn modelId="{2CEBE5F9-2D74-104E-9948-995B8C1591E7}" type="presParOf" srcId="{037ABFE5-5A93-46F8-96C6-BB124E012525}" destId="{020E5CE2-08DF-454F-B9F3-DF9F6EDF1F00}" srcOrd="3" destOrd="0" presId="urn:microsoft.com/office/officeart/2005/8/layout/orgChart1"/>
    <dgm:cxn modelId="{5C51E111-B3BA-FC45-BAB7-02B3CF8B55B6}" type="presParOf" srcId="{020E5CE2-08DF-454F-B9F3-DF9F6EDF1F00}" destId="{45BBAE57-45C0-4B8E-8E6F-5D69E440F802}" srcOrd="0" destOrd="0" presId="urn:microsoft.com/office/officeart/2005/8/layout/orgChart1"/>
    <dgm:cxn modelId="{C67231B8-EA00-B94B-9D66-6DAF3D058168}" type="presParOf" srcId="{45BBAE57-45C0-4B8E-8E6F-5D69E440F802}" destId="{9512B5B9-B832-4800-953C-70B318941BA4}" srcOrd="0" destOrd="0" presId="urn:microsoft.com/office/officeart/2005/8/layout/orgChart1"/>
    <dgm:cxn modelId="{E629E4C5-DE04-F943-B3BA-50347BBBA6D8}" type="presParOf" srcId="{45BBAE57-45C0-4B8E-8E6F-5D69E440F802}" destId="{EBA01A60-BBC9-42F9-A5CB-7A89270C1F69}" srcOrd="1" destOrd="0" presId="urn:microsoft.com/office/officeart/2005/8/layout/orgChart1"/>
    <dgm:cxn modelId="{BC405061-4477-2B42-97E1-D0E01008D3C2}" type="presParOf" srcId="{020E5CE2-08DF-454F-B9F3-DF9F6EDF1F00}" destId="{F10E43A7-E2A1-4340-89D7-BD6348D3F02A}" srcOrd="1" destOrd="0" presId="urn:microsoft.com/office/officeart/2005/8/layout/orgChart1"/>
    <dgm:cxn modelId="{E856E320-045B-BF4D-9246-96098F25A1E4}" type="presParOf" srcId="{020E5CE2-08DF-454F-B9F3-DF9F6EDF1F00}" destId="{C000BCFA-F42C-4159-98B2-99602BC06EF0}" srcOrd="2" destOrd="0" presId="urn:microsoft.com/office/officeart/2005/8/layout/orgChart1"/>
    <dgm:cxn modelId="{A79D65DD-295F-7049-AD42-49395C52A614}" type="presParOf" srcId="{037ABFE5-5A93-46F8-96C6-BB124E012525}" destId="{0F0A658B-663C-4882-A652-128AAF2F6FAB}" srcOrd="4" destOrd="0" presId="urn:microsoft.com/office/officeart/2005/8/layout/orgChart1"/>
    <dgm:cxn modelId="{65002FA6-0E87-B842-8B90-E97CCB156B5A}" type="presParOf" srcId="{037ABFE5-5A93-46F8-96C6-BB124E012525}" destId="{2CB746A6-C28C-46EF-845F-2B952C9636C5}" srcOrd="5" destOrd="0" presId="urn:microsoft.com/office/officeart/2005/8/layout/orgChart1"/>
    <dgm:cxn modelId="{63F97353-62A5-C84D-AD5D-CA0336CB27FE}" type="presParOf" srcId="{2CB746A6-C28C-46EF-845F-2B952C9636C5}" destId="{8E6A3D94-53EF-49B9-8C3F-1456301656B9}" srcOrd="0" destOrd="0" presId="urn:microsoft.com/office/officeart/2005/8/layout/orgChart1"/>
    <dgm:cxn modelId="{CE561A87-4A0A-E340-AA51-34F1585AF562}" type="presParOf" srcId="{8E6A3D94-53EF-49B9-8C3F-1456301656B9}" destId="{6D5FBFE8-C0AB-43F0-8599-590001A182E4}" srcOrd="0" destOrd="0" presId="urn:microsoft.com/office/officeart/2005/8/layout/orgChart1"/>
    <dgm:cxn modelId="{10C9925F-3B86-C646-9D4A-C63462EA5B02}" type="presParOf" srcId="{8E6A3D94-53EF-49B9-8C3F-1456301656B9}" destId="{3BBAB5FB-C5B0-4654-8339-FC656DE6DCDE}" srcOrd="1" destOrd="0" presId="urn:microsoft.com/office/officeart/2005/8/layout/orgChart1"/>
    <dgm:cxn modelId="{102A7C75-CC57-2C41-952D-B7F5C13A91D4}" type="presParOf" srcId="{2CB746A6-C28C-46EF-845F-2B952C9636C5}" destId="{A3EAD66C-08E7-4403-8C11-DAF91A9DF7ED}" srcOrd="1" destOrd="0" presId="urn:microsoft.com/office/officeart/2005/8/layout/orgChart1"/>
    <dgm:cxn modelId="{76C1939D-38D3-7645-BE7A-657653D63AD0}" type="presParOf" srcId="{2CB746A6-C28C-46EF-845F-2B952C9636C5}" destId="{6A40E1C4-C6DD-42F0-9036-27FA5A66F55B}" srcOrd="2" destOrd="0" presId="urn:microsoft.com/office/officeart/2005/8/layout/orgChart1"/>
    <dgm:cxn modelId="{67343015-9452-CE44-A518-7132B5D4ED4F}" type="presParOf" srcId="{037ABFE5-5A93-46F8-96C6-BB124E012525}" destId="{9273C622-FCD1-425A-9383-0B2B40188489}" srcOrd="6" destOrd="0" presId="urn:microsoft.com/office/officeart/2005/8/layout/orgChart1"/>
    <dgm:cxn modelId="{1AAC677C-6FC5-4A49-B53B-01D004D4BD29}" type="presParOf" srcId="{037ABFE5-5A93-46F8-96C6-BB124E012525}" destId="{0F6A5029-1566-4A47-A4FE-8E128C158B48}" srcOrd="7" destOrd="0" presId="urn:microsoft.com/office/officeart/2005/8/layout/orgChart1"/>
    <dgm:cxn modelId="{0EBE0DD1-D5C8-2A42-A679-F1BE9EDBE434}" type="presParOf" srcId="{0F6A5029-1566-4A47-A4FE-8E128C158B48}" destId="{D1713452-B1E2-47DF-8538-947D3F1147BC}" srcOrd="0" destOrd="0" presId="urn:microsoft.com/office/officeart/2005/8/layout/orgChart1"/>
    <dgm:cxn modelId="{AD7FBBE3-412B-7D40-BDB7-27B948D2C18C}" type="presParOf" srcId="{D1713452-B1E2-47DF-8538-947D3F1147BC}" destId="{FC5456C5-3521-4E65-8B15-57B814F086C1}" srcOrd="0" destOrd="0" presId="urn:microsoft.com/office/officeart/2005/8/layout/orgChart1"/>
    <dgm:cxn modelId="{2B5D26D3-C7B2-BD4C-9BB4-B0A36AAD6BBD}" type="presParOf" srcId="{D1713452-B1E2-47DF-8538-947D3F1147BC}" destId="{E6E9985B-B397-4D65-B999-9669DCF07A2A}" srcOrd="1" destOrd="0" presId="urn:microsoft.com/office/officeart/2005/8/layout/orgChart1"/>
    <dgm:cxn modelId="{F462EF4B-5575-A84D-AE65-2FF4CC86C4D2}" type="presParOf" srcId="{0F6A5029-1566-4A47-A4FE-8E128C158B48}" destId="{78A1BAC0-FDC9-4553-A869-DE9C2086498E}" srcOrd="1" destOrd="0" presId="urn:microsoft.com/office/officeart/2005/8/layout/orgChart1"/>
    <dgm:cxn modelId="{7237E52E-B56C-9945-9981-A772BF4B9B3C}" type="presParOf" srcId="{0F6A5029-1566-4A47-A4FE-8E128C158B48}" destId="{27EE9A6A-C00B-4F54-BA7D-E1E2B5CF999C}" srcOrd="2" destOrd="0" presId="urn:microsoft.com/office/officeart/2005/8/layout/orgChart1"/>
    <dgm:cxn modelId="{226FA01C-2C6E-6E4C-9E19-4F52179A8E9E}" type="presParOf" srcId="{A2ADDE14-382C-4C80-B5EC-A83698348C0B}" destId="{A35157A5-2E77-4E33-8A4F-DA702C32665B}" srcOrd="2" destOrd="0" presId="urn:microsoft.com/office/officeart/2005/8/layout/orgChart1"/>
    <dgm:cxn modelId="{1370E241-B16A-8D42-B9CB-97E8A316D238}" type="presParOf" srcId="{A35157A5-2E77-4E33-8A4F-DA702C32665B}" destId="{655BB2FE-D785-4EC5-A1A1-AF7545AB0378}" srcOrd="0" destOrd="0" presId="urn:microsoft.com/office/officeart/2005/8/layout/orgChart1"/>
    <dgm:cxn modelId="{97D69428-D5F9-7B48-A19F-2EC7864C1072}" type="presParOf" srcId="{A35157A5-2E77-4E33-8A4F-DA702C32665B}" destId="{D5B2D81B-DB5B-4FB8-95A1-663FE5031204}" srcOrd="1" destOrd="0" presId="urn:microsoft.com/office/officeart/2005/8/layout/orgChart1"/>
    <dgm:cxn modelId="{3DEF0484-566B-F348-B2E5-C35D9D261E63}" type="presParOf" srcId="{D5B2D81B-DB5B-4FB8-95A1-663FE5031204}" destId="{9256D365-9F48-410C-B9FA-82DE73486277}" srcOrd="0" destOrd="0" presId="urn:microsoft.com/office/officeart/2005/8/layout/orgChart1"/>
    <dgm:cxn modelId="{0EDC07DB-3B89-1E4F-A4CB-AE88ED0DCC87}" type="presParOf" srcId="{9256D365-9F48-410C-B9FA-82DE73486277}" destId="{35A28E47-043D-4385-B2F9-C0EF084F5BF7}" srcOrd="0" destOrd="0" presId="urn:microsoft.com/office/officeart/2005/8/layout/orgChart1"/>
    <dgm:cxn modelId="{C32EA21D-A9A9-5E46-A7C5-85D053862104}" type="presParOf" srcId="{9256D365-9F48-410C-B9FA-82DE73486277}" destId="{EE95EDD0-2CEA-4F05-8019-47575539DAB1}" srcOrd="1" destOrd="0" presId="urn:microsoft.com/office/officeart/2005/8/layout/orgChart1"/>
    <dgm:cxn modelId="{F45716BF-EB8A-E54D-9275-3AB7D3B7932F}" type="presParOf" srcId="{D5B2D81B-DB5B-4FB8-95A1-663FE5031204}" destId="{B3F819CD-C248-4C19-89AF-55D930879F70}" srcOrd="1" destOrd="0" presId="urn:microsoft.com/office/officeart/2005/8/layout/orgChart1"/>
    <dgm:cxn modelId="{8580575C-0B61-014C-B729-0223E5FABEDD}" type="presParOf" srcId="{D5B2D81B-DB5B-4FB8-95A1-663FE5031204}" destId="{BB858E05-CFB3-453A-BF0A-4634CB9F5389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BB2FE-D785-4EC5-A1A1-AF7545AB0378}">
      <dsp:nvSpPr>
        <dsp:cNvPr id="0" name=""/>
        <dsp:cNvSpPr/>
      </dsp:nvSpPr>
      <dsp:spPr>
        <a:xfrm>
          <a:off x="3488616" y="1738025"/>
          <a:ext cx="144351" cy="643136"/>
        </a:xfrm>
        <a:custGeom>
          <a:avLst/>
          <a:gdLst/>
          <a:ahLst/>
          <a:cxnLst/>
          <a:rect l="0" t="0" r="0" b="0"/>
          <a:pathLst>
            <a:path>
              <a:moveTo>
                <a:pt x="144351" y="0"/>
              </a:moveTo>
              <a:lnTo>
                <a:pt x="144351" y="643136"/>
              </a:lnTo>
              <a:lnTo>
                <a:pt x="0" y="643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3C622-FCD1-425A-9383-0B2B40188489}">
      <dsp:nvSpPr>
        <dsp:cNvPr id="0" name=""/>
        <dsp:cNvSpPr/>
      </dsp:nvSpPr>
      <dsp:spPr>
        <a:xfrm>
          <a:off x="3632968" y="1738025"/>
          <a:ext cx="2848166" cy="1286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920"/>
              </a:lnTo>
              <a:lnTo>
                <a:pt x="2848166" y="1141920"/>
              </a:lnTo>
              <a:lnTo>
                <a:pt x="2848166" y="1286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A658B-663C-4882-A652-128AAF2F6FAB}">
      <dsp:nvSpPr>
        <dsp:cNvPr id="0" name=""/>
        <dsp:cNvSpPr/>
      </dsp:nvSpPr>
      <dsp:spPr>
        <a:xfrm>
          <a:off x="3632968" y="1738025"/>
          <a:ext cx="982204" cy="1286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920"/>
              </a:lnTo>
              <a:lnTo>
                <a:pt x="982204" y="1141920"/>
              </a:lnTo>
              <a:lnTo>
                <a:pt x="982204" y="1286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F82DB-6231-4BD1-8AD6-67FA77E900BD}">
      <dsp:nvSpPr>
        <dsp:cNvPr id="0" name=""/>
        <dsp:cNvSpPr/>
      </dsp:nvSpPr>
      <dsp:spPr>
        <a:xfrm>
          <a:off x="2697897" y="1738025"/>
          <a:ext cx="935070" cy="1286272"/>
        </a:xfrm>
        <a:custGeom>
          <a:avLst/>
          <a:gdLst/>
          <a:ahLst/>
          <a:cxnLst/>
          <a:rect l="0" t="0" r="0" b="0"/>
          <a:pathLst>
            <a:path>
              <a:moveTo>
                <a:pt x="935070" y="0"/>
              </a:moveTo>
              <a:lnTo>
                <a:pt x="935070" y="1141920"/>
              </a:lnTo>
              <a:lnTo>
                <a:pt x="0" y="1141920"/>
              </a:lnTo>
              <a:lnTo>
                <a:pt x="0" y="1286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64A2-B90D-45B3-8959-16F0989F65DA}">
      <dsp:nvSpPr>
        <dsp:cNvPr id="0" name=""/>
        <dsp:cNvSpPr/>
      </dsp:nvSpPr>
      <dsp:spPr>
        <a:xfrm>
          <a:off x="786794" y="1738025"/>
          <a:ext cx="2846173" cy="1286272"/>
        </a:xfrm>
        <a:custGeom>
          <a:avLst/>
          <a:gdLst/>
          <a:ahLst/>
          <a:cxnLst/>
          <a:rect l="0" t="0" r="0" b="0"/>
          <a:pathLst>
            <a:path>
              <a:moveTo>
                <a:pt x="2846173" y="0"/>
              </a:moveTo>
              <a:lnTo>
                <a:pt x="2846173" y="1141920"/>
              </a:lnTo>
              <a:lnTo>
                <a:pt x="0" y="1141920"/>
              </a:lnTo>
              <a:lnTo>
                <a:pt x="0" y="1286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F2D0-0BA5-4CB8-844A-A72FDCF95FA0}">
      <dsp:nvSpPr>
        <dsp:cNvPr id="0" name=""/>
        <dsp:cNvSpPr/>
      </dsp:nvSpPr>
      <dsp:spPr>
        <a:xfrm>
          <a:off x="2347184" y="1050635"/>
          <a:ext cx="2571567" cy="687390"/>
        </a:xfrm>
        <a:prstGeom prst="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>
              <a:latin typeface="AkzidenzGrotesk" panose="02000506030000020003" pitchFamily="2" charset="0"/>
            </a:rPr>
            <a:t>Coordinador.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AkzidenzGrotesk" panose="02000506030000020003" pitchFamily="2" charset="0"/>
            </a:rPr>
            <a:t>Ing. Carlos Gonzáles Rubio de León.</a:t>
          </a:r>
        </a:p>
      </dsp:txBody>
      <dsp:txXfrm>
        <a:off x="2347184" y="1050635"/>
        <a:ext cx="2571567" cy="687390"/>
      </dsp:txXfrm>
    </dsp:sp>
    <dsp:sp modelId="{25566A99-661F-452A-9A60-51DEF1FFC3DB}">
      <dsp:nvSpPr>
        <dsp:cNvPr id="0" name=""/>
        <dsp:cNvSpPr/>
      </dsp:nvSpPr>
      <dsp:spPr>
        <a:xfrm>
          <a:off x="255" y="3024298"/>
          <a:ext cx="1573078" cy="889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latin typeface="AkzidenzGrotesk" panose="02000506030000020003" pitchFamily="2" charset="0"/>
            </a:rPr>
            <a:t>Subcoordinacion</a:t>
          </a:r>
          <a:r>
            <a:rPr lang="es-ES" sz="1100" b="1" kern="1200" baseline="0" dirty="0">
              <a:latin typeface="AkzidenzGrotesk" panose="02000506030000020003" pitchFamily="2" charset="0"/>
            </a:rPr>
            <a:t> de Infraestructura.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>
              <a:latin typeface="AkzidenzGrotesk" panose="02000506030000020003" pitchFamily="2" charset="0"/>
            </a:rPr>
            <a:t>Ing. Epifanio Reyes Castellanos</a:t>
          </a:r>
          <a:r>
            <a:rPr lang="es-ES" sz="1100" kern="1200" baseline="0" dirty="0">
              <a:latin typeface="Akzidenz-Grotesk BQ Light" pitchFamily="50" charset="0"/>
            </a:rPr>
            <a:t>.</a:t>
          </a:r>
          <a:endParaRPr lang="es-MX" sz="1100" kern="1200" dirty="0">
            <a:latin typeface="Akzidenz-Grotesk BQ Light" pitchFamily="50" charset="0"/>
          </a:endParaRPr>
        </a:p>
      </dsp:txBody>
      <dsp:txXfrm>
        <a:off x="255" y="3024298"/>
        <a:ext cx="1573078" cy="889565"/>
      </dsp:txXfrm>
    </dsp:sp>
    <dsp:sp modelId="{9512B5B9-B832-4800-953C-70B318941BA4}">
      <dsp:nvSpPr>
        <dsp:cNvPr id="0" name=""/>
        <dsp:cNvSpPr/>
      </dsp:nvSpPr>
      <dsp:spPr>
        <a:xfrm>
          <a:off x="1862037" y="3024298"/>
          <a:ext cx="1671719" cy="886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50" b="1" kern="1200" dirty="0">
              <a:latin typeface="AkzidenzGrotesk" panose="02000506030000020003" pitchFamily="2" charset="0"/>
            </a:rPr>
            <a:t>Subcoordinación de Operación</a:t>
          </a:r>
          <a:r>
            <a:rPr lang="es-ES" sz="1050" kern="1200" dirty="0">
              <a:latin typeface="AkzidenzGrotesk" panose="02000506030000020003" pitchFamily="2" charset="0"/>
            </a:rPr>
            <a:t>.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50" kern="1200" dirty="0">
              <a:latin typeface="AkzidenzGrotesk" panose="02000506030000020003" pitchFamily="2" charset="0"/>
            </a:rPr>
            <a:t>Ing. Evaristo del C. Magaña Baños.</a:t>
          </a:r>
          <a:endParaRPr lang="es-MX" sz="1050" kern="1200" dirty="0">
            <a:latin typeface="AkzidenzGrotesk" panose="02000506030000020003" pitchFamily="2" charset="0"/>
          </a:endParaRPr>
        </a:p>
      </dsp:txBody>
      <dsp:txXfrm>
        <a:off x="1862037" y="3024298"/>
        <a:ext cx="1671719" cy="886575"/>
      </dsp:txXfrm>
    </dsp:sp>
    <dsp:sp modelId="{6D5FBFE8-C0AB-43F0-8599-590001A182E4}">
      <dsp:nvSpPr>
        <dsp:cNvPr id="0" name=""/>
        <dsp:cNvSpPr/>
      </dsp:nvSpPr>
      <dsp:spPr>
        <a:xfrm>
          <a:off x="3822460" y="3024298"/>
          <a:ext cx="1585424" cy="896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latin typeface="AkzidenzGrotesk" panose="02000506030000020003" pitchFamily="2" charset="0"/>
            </a:rPr>
            <a:t>Subcoordinación</a:t>
          </a:r>
          <a:r>
            <a:rPr lang="es-ES" sz="1100" b="1" kern="1200" baseline="0" dirty="0">
              <a:latin typeface="AkzidenzGrotesk" panose="02000506030000020003" pitchFamily="2" charset="0"/>
            </a:rPr>
            <a:t> de Estudios y Proyectos.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>
              <a:latin typeface="AkzidenzGrotesk" panose="02000506030000020003" pitchFamily="2" charset="0"/>
            </a:rPr>
            <a:t>Ing. Melisa Sánchez Zacarias.</a:t>
          </a:r>
          <a:endParaRPr lang="es-MX" sz="1100" kern="1200" dirty="0">
            <a:latin typeface="AkzidenzGrotesk" panose="02000506030000020003" pitchFamily="2" charset="0"/>
          </a:endParaRPr>
        </a:p>
      </dsp:txBody>
      <dsp:txXfrm>
        <a:off x="3822460" y="3024298"/>
        <a:ext cx="1585424" cy="896281"/>
      </dsp:txXfrm>
    </dsp:sp>
    <dsp:sp modelId="{FC5456C5-3521-4E65-8B15-57B814F086C1}">
      <dsp:nvSpPr>
        <dsp:cNvPr id="0" name=""/>
        <dsp:cNvSpPr/>
      </dsp:nvSpPr>
      <dsp:spPr>
        <a:xfrm>
          <a:off x="5696588" y="3024298"/>
          <a:ext cx="1569091" cy="8791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latin typeface="AkzidenzGrotesk" panose="02000506030000020003" pitchFamily="2" charset="0"/>
            </a:rPr>
            <a:t>Subcordinación</a:t>
          </a:r>
          <a:r>
            <a:rPr lang="es-ES" sz="1100" b="1" kern="1200" baseline="0" dirty="0">
              <a:latin typeface="AkzidenzGrotesk" panose="02000506030000020003" pitchFamily="2" charset="0"/>
            </a:rPr>
            <a:t> Comercial.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>
              <a:latin typeface="AkzidenzGrotesk" panose="02000506030000020003" pitchFamily="2" charset="0"/>
            </a:rPr>
            <a:t>Lic. Edy Valentino López Cortina.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>
            <a:latin typeface="Akzidenz-Grotesk BQ Light" pitchFamily="50" charset="0"/>
          </a:endParaRPr>
        </a:p>
      </dsp:txBody>
      <dsp:txXfrm>
        <a:off x="5696588" y="3024298"/>
        <a:ext cx="1569091" cy="879199"/>
      </dsp:txXfrm>
    </dsp:sp>
    <dsp:sp modelId="{35A28E47-043D-4385-B2F9-C0EF084F5BF7}">
      <dsp:nvSpPr>
        <dsp:cNvPr id="0" name=""/>
        <dsp:cNvSpPr/>
      </dsp:nvSpPr>
      <dsp:spPr>
        <a:xfrm>
          <a:off x="493890" y="2026729"/>
          <a:ext cx="2994725" cy="708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>
              <a:latin typeface="AkzidenzGrotesk" panose="02000506030000020003" pitchFamily="2" charset="0"/>
            </a:rPr>
            <a:t>Unidad de Enlace Administrativo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AkzidenzGrotesk" panose="02000506030000020003" pitchFamily="2" charset="0"/>
            </a:rPr>
            <a:t>L.A. Patricia Eugenia Peralta Rodríguez.</a:t>
          </a:r>
        </a:p>
      </dsp:txBody>
      <dsp:txXfrm>
        <a:off x="493890" y="2026729"/>
        <a:ext cx="2994725" cy="708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05/12/2022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44409" y="623052"/>
            <a:ext cx="295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B2272E"/>
                </a:solidFill>
                <a:latin typeface="Akzidenz-Grotesk BQ Super" pitchFamily="50" charset="0"/>
                <a:cs typeface="Gotham-Bold"/>
              </a:rPr>
              <a:t>  ORGANIGRAMA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40871" y="896116"/>
            <a:ext cx="3740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 Light" pitchFamily="50" charset="0"/>
                <a:cs typeface="Gotham-Book"/>
              </a:rPr>
              <a:t>Coordinación del Sistema de Agua y Saneamiento.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  <a:latin typeface="Akzidenz-Grotesk BQ Light" pitchFamily="50" charset="0"/>
              <a:cs typeface="Gotham-Book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48702516"/>
              </p:ext>
            </p:extLst>
          </p:nvPr>
        </p:nvGraphicFramePr>
        <p:xfrm>
          <a:off x="612790" y="1265448"/>
          <a:ext cx="7265936" cy="497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6CF91D8E-3AF0-4B88-8852-B526AD4F408E}"/>
              </a:ext>
            </a:extLst>
          </p:cNvPr>
          <p:cNvSpPr/>
          <p:nvPr/>
        </p:nvSpPr>
        <p:spPr>
          <a:xfrm>
            <a:off x="4795285" y="3429000"/>
            <a:ext cx="2604976" cy="717698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100" dirty="0">
              <a:latin typeface="AkzidenzGrotesk" panose="02000506030000020003" pitchFamily="2" charset="0"/>
            </a:endParaRPr>
          </a:p>
          <a:p>
            <a:pPr algn="ctr"/>
            <a:r>
              <a:rPr lang="es-ES" sz="1100" b="1" dirty="0">
                <a:latin typeface="AkzidenzGrotesk" panose="02000506030000020003" pitchFamily="2" charset="0"/>
              </a:rPr>
              <a:t>Titular de la Unidad Jurídica.</a:t>
            </a:r>
          </a:p>
          <a:p>
            <a:pPr algn="ctr"/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Grotesk" panose="02000506030000020003" pitchFamily="2" charset="0"/>
              </a:rPr>
              <a:t>Lic. Alejandro Zárate Paredes</a:t>
            </a:r>
            <a:endParaRPr lang="es-MX" sz="1100" dirty="0">
              <a:latin typeface="AkzidenzGrotesk" panose="02000506030000020003" pitchFamily="2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C6F07CAD-D49D-4E29-B4E3-4A297FC86315}"/>
              </a:ext>
            </a:extLst>
          </p:cNvPr>
          <p:cNvCxnSpPr>
            <a:cxnSpLocks/>
          </p:cNvCxnSpPr>
          <p:nvPr/>
        </p:nvCxnSpPr>
        <p:spPr>
          <a:xfrm>
            <a:off x="4259766" y="3583172"/>
            <a:ext cx="5355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15 Imagen">
            <a:extLst>
              <a:ext uri="{FF2B5EF4-FFF2-40B4-BE49-F238E27FC236}">
                <a16:creationId xmlns:a16="http://schemas.microsoft.com/office/drawing/2014/main" id="{98E4D8DE-1329-4EC9-BDAA-FFE586BFF3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371" y="643703"/>
            <a:ext cx="1285875" cy="504825"/>
          </a:xfrm>
          <a:prstGeom prst="rect">
            <a:avLst/>
          </a:prstGeom>
          <a:noFill/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881A3DB-5E92-42E8-AAB6-1E6DF0A783D9}"/>
              </a:ext>
            </a:extLst>
          </p:cNvPr>
          <p:cNvCxnSpPr/>
          <p:nvPr/>
        </p:nvCxnSpPr>
        <p:spPr>
          <a:xfrm>
            <a:off x="4255876" y="4146698"/>
            <a:ext cx="0" cy="14885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29846DF-87EF-4C37-BB44-5BE57E1245AB}"/>
              </a:ext>
            </a:extLst>
          </p:cNvPr>
          <p:cNvSpPr/>
          <p:nvPr/>
        </p:nvSpPr>
        <p:spPr>
          <a:xfrm>
            <a:off x="612791" y="5620546"/>
            <a:ext cx="3473471" cy="4903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S" sz="1100" b="1" dirty="0">
                <a:latin typeface="AkzidenzGrotesk" panose="02000506030000020003" pitchFamily="2" charset="0"/>
              </a:rPr>
              <a:t>   </a:t>
            </a:r>
          </a:p>
          <a:p>
            <a:pPr lvl="0" algn="ctr"/>
            <a:r>
              <a:rPr lang="es-ES" sz="1100" b="1" baseline="0" dirty="0">
                <a:latin typeface="AkzidenzGrotesk" panose="02000506030000020003" pitchFamily="2" charset="0"/>
              </a:rPr>
              <a:t> Unidad Técnica.</a:t>
            </a:r>
          </a:p>
          <a:p>
            <a:pPr lvl="0" algn="ctr"/>
            <a:endParaRPr lang="es-MX" sz="1100" dirty="0">
              <a:latin typeface="AkzidenzGrotesk" panose="02000506030000020003" pitchFamily="2" charset="0"/>
            </a:endParaRPr>
          </a:p>
          <a:p>
            <a:pPr algn="ctr"/>
            <a:endParaRPr lang="es-MX" sz="11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latin typeface="AkzidenzGrotesk" panose="02000506030000020003" pitchFamily="2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FB85D92-0A6A-35CA-6A87-11D64242120B}"/>
              </a:ext>
            </a:extLst>
          </p:cNvPr>
          <p:cNvSpPr/>
          <p:nvPr/>
        </p:nvSpPr>
        <p:spPr>
          <a:xfrm>
            <a:off x="4405246" y="5620546"/>
            <a:ext cx="3473473" cy="5050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S" sz="1100" b="1" dirty="0">
                <a:latin typeface="AkzidenzGrotesk" panose="02000506030000020003" pitchFamily="2" charset="0"/>
              </a:rPr>
              <a:t>   </a:t>
            </a:r>
          </a:p>
          <a:p>
            <a:pPr lvl="0" algn="ctr"/>
            <a:r>
              <a:rPr lang="es-ES" sz="1100" b="1" dirty="0">
                <a:latin typeface="AkzidenzGrotesk" panose="02000506030000020003" pitchFamily="2" charset="0"/>
              </a:rPr>
              <a:t>Unidad de Informática</a:t>
            </a:r>
            <a:r>
              <a:rPr lang="es-ES" sz="1100" b="1" baseline="0" dirty="0">
                <a:latin typeface="AkzidenzGrotesk" panose="02000506030000020003" pitchFamily="2" charset="0"/>
              </a:rPr>
              <a:t>.</a:t>
            </a:r>
          </a:p>
          <a:p>
            <a:pPr lvl="0" algn="ctr"/>
            <a:endParaRPr lang="es-MX" sz="1100" dirty="0">
              <a:latin typeface="AkzidenzGrotesk" panose="02000506030000020003" pitchFamily="2" charset="0"/>
            </a:endParaRPr>
          </a:p>
          <a:p>
            <a:pPr algn="ctr"/>
            <a:endParaRPr lang="es-MX" sz="11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latin typeface="AkzidenzGrotesk" panose="02000506030000020003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B32717D4-EC8C-B875-88D6-5E8F1F57D891}"/>
              </a:ext>
            </a:extLst>
          </p:cNvPr>
          <p:cNvCxnSpPr>
            <a:cxnSpLocks/>
          </p:cNvCxnSpPr>
          <p:nvPr/>
        </p:nvCxnSpPr>
        <p:spPr>
          <a:xfrm>
            <a:off x="4086266" y="5623496"/>
            <a:ext cx="318973" cy="11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99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AkzidenzGrotesk</vt:lpstr>
      <vt:lpstr>Akzidenz-Grotesk BQ Light</vt:lpstr>
      <vt:lpstr>Akzidenz-Grotesk BQ Super</vt:lpstr>
      <vt:lpstr>Arial</vt:lpstr>
      <vt:lpstr>Calibri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jessica flota</cp:lastModifiedBy>
  <cp:revision>19</cp:revision>
  <cp:lastPrinted>2021-12-13T19:50:04Z</cp:lastPrinted>
  <dcterms:created xsi:type="dcterms:W3CDTF">2018-11-08T14:50:53Z</dcterms:created>
  <dcterms:modified xsi:type="dcterms:W3CDTF">2022-12-05T15:34:25Z</dcterms:modified>
</cp:coreProperties>
</file>