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6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9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48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5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0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6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26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1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CD03-889C-45C1-B24C-D2E9B8F878F4}" type="datetimeFigureOut">
              <a:rPr lang="es-MX" smtClean="0"/>
              <a:t>12/07/2023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7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0E04C32-346A-4403-A316-77A58226B948}"/>
              </a:ext>
            </a:extLst>
          </p:cNvPr>
          <p:cNvSpPr txBox="1"/>
          <p:nvPr/>
        </p:nvSpPr>
        <p:spPr>
          <a:xfrm>
            <a:off x="3333750" y="1517696"/>
            <a:ext cx="2724150" cy="23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s-MX" sz="1200" dirty="0">
                <a:solidFill>
                  <a:schemeClr val="bg1"/>
                </a:solidFill>
              </a:rPr>
              <a:t>Lic. María Elena Rico Asencio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A788163-F5EA-472F-8D7E-6DDD085E9FBF}"/>
              </a:ext>
            </a:extLst>
          </p:cNvPr>
          <p:cNvSpPr txBox="1"/>
          <p:nvPr/>
        </p:nvSpPr>
        <p:spPr>
          <a:xfrm>
            <a:off x="5905500" y="2186927"/>
            <a:ext cx="2152649" cy="23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Enrique Borrego de la Fuente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918BD62-F642-42BE-976A-90938D781ECC}"/>
              </a:ext>
            </a:extLst>
          </p:cNvPr>
          <p:cNvSpPr txBox="1"/>
          <p:nvPr/>
        </p:nvSpPr>
        <p:spPr>
          <a:xfrm>
            <a:off x="1695451" y="3094486"/>
            <a:ext cx="2228849" cy="26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bg1"/>
                </a:solidFill>
              </a:rPr>
              <a:t>Lic. Jorge Ignacio Almeida García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08DA84-6F5E-41BC-B20A-FF46A6BC4A9A}"/>
              </a:ext>
            </a:extLst>
          </p:cNvPr>
          <p:cNvSpPr txBox="1"/>
          <p:nvPr/>
        </p:nvSpPr>
        <p:spPr>
          <a:xfrm>
            <a:off x="5219701" y="3077463"/>
            <a:ext cx="2295524" cy="26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bg1"/>
                </a:solidFill>
              </a:rPr>
              <a:t>Lic. Claudia </a:t>
            </a:r>
            <a:r>
              <a:rPr lang="es-MX" sz="1100" dirty="0" err="1">
                <a:solidFill>
                  <a:schemeClr val="bg1"/>
                </a:solidFill>
              </a:rPr>
              <a:t>Jannet</a:t>
            </a:r>
            <a:r>
              <a:rPr lang="es-MX" sz="1100" dirty="0">
                <a:solidFill>
                  <a:schemeClr val="bg1"/>
                </a:solidFill>
              </a:rPr>
              <a:t> Campos Notario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1E80A5B-BC73-4F38-8F2A-988AE633513E}"/>
              </a:ext>
            </a:extLst>
          </p:cNvPr>
          <p:cNvSpPr txBox="1"/>
          <p:nvPr/>
        </p:nvSpPr>
        <p:spPr>
          <a:xfrm>
            <a:off x="1885951" y="3717665"/>
            <a:ext cx="203834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Luis Enrique Méndez Sánchez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A8DAD39-1D9A-4AFE-AC38-7226F05D9A5F}"/>
              </a:ext>
            </a:extLst>
          </p:cNvPr>
          <p:cNvSpPr txBox="1"/>
          <p:nvPr/>
        </p:nvSpPr>
        <p:spPr>
          <a:xfrm>
            <a:off x="1333500" y="2186927"/>
            <a:ext cx="2085975" cy="23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Aarón García Gutiérrez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079D47-B4E9-49F4-A96F-F1D1800404CE}"/>
              </a:ext>
            </a:extLst>
          </p:cNvPr>
          <p:cNvSpPr txBox="1"/>
          <p:nvPr/>
        </p:nvSpPr>
        <p:spPr>
          <a:xfrm>
            <a:off x="1885951" y="4346441"/>
            <a:ext cx="203834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Francisco Javier Gaytán Farah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5FCF759-D54F-412A-8409-F5CECF01DB06}"/>
              </a:ext>
            </a:extLst>
          </p:cNvPr>
          <p:cNvSpPr txBox="1"/>
          <p:nvPr/>
        </p:nvSpPr>
        <p:spPr>
          <a:xfrm>
            <a:off x="1885951" y="5155430"/>
            <a:ext cx="2038349" cy="26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Hipólito Torres Arias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2CB552B-8ADE-48E0-93F0-B67245B9D5E0}"/>
              </a:ext>
            </a:extLst>
          </p:cNvPr>
          <p:cNvSpPr txBox="1"/>
          <p:nvPr/>
        </p:nvSpPr>
        <p:spPr>
          <a:xfrm>
            <a:off x="1905000" y="5783316"/>
            <a:ext cx="203834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Fabián Alejandro Ojeda Pérez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6E4349F-568C-4C7E-A26D-79988F7A79FD}"/>
              </a:ext>
            </a:extLst>
          </p:cNvPr>
          <p:cNvSpPr txBox="1"/>
          <p:nvPr/>
        </p:nvSpPr>
        <p:spPr>
          <a:xfrm>
            <a:off x="5472113" y="3789976"/>
            <a:ext cx="2038349" cy="26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Humberto </a:t>
            </a:r>
            <a:r>
              <a:rPr lang="es-MX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Yduarte</a:t>
            </a: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Castillo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65ED7BF-490D-4ED4-8C0D-FC869C9B14BD}"/>
              </a:ext>
            </a:extLst>
          </p:cNvPr>
          <p:cNvSpPr txBox="1"/>
          <p:nvPr/>
        </p:nvSpPr>
        <p:spPr>
          <a:xfrm>
            <a:off x="5462587" y="4390949"/>
            <a:ext cx="203834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Wendy del Carmen Cruz Salvador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81F4006-277D-42F6-9615-509FA4FE3DE2}"/>
              </a:ext>
            </a:extLst>
          </p:cNvPr>
          <p:cNvSpPr txBox="1"/>
          <p:nvPr/>
        </p:nvSpPr>
        <p:spPr>
          <a:xfrm>
            <a:off x="5522538" y="5087084"/>
            <a:ext cx="203834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Arq. </a:t>
            </a:r>
            <a:r>
              <a:rPr lang="es-MX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Kristell</a:t>
            </a: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Carmen Lázaro Sánchez</a:t>
            </a:r>
          </a:p>
        </p:txBody>
      </p:sp>
    </p:spTree>
    <p:extLst>
      <p:ext uri="{BB962C8B-B14F-4D97-AF65-F5344CB8AC3E}">
        <p14:creationId xmlns:p14="http://schemas.microsoft.com/office/powerpoint/2010/main" val="1558587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70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MODERNIZACIÓN</dc:creator>
  <cp:lastModifiedBy>AARON</cp:lastModifiedBy>
  <cp:revision>21</cp:revision>
  <dcterms:created xsi:type="dcterms:W3CDTF">2022-10-13T16:30:50Z</dcterms:created>
  <dcterms:modified xsi:type="dcterms:W3CDTF">2023-07-12T22:26:47Z</dcterms:modified>
</cp:coreProperties>
</file>