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72E"/>
    <a:srgbClr val="751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Énfasi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096" autoAdjust="0"/>
  </p:normalViewPr>
  <p:slideViewPr>
    <p:cSldViewPr snapToGrid="0" snapToObjects="1">
      <p:cViewPr varScale="1">
        <p:scale>
          <a:sx n="85" d="100"/>
          <a:sy n="8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50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51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41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8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51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29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62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31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65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68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79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844C3-74DF-8C40-8D09-255A03C9FFED}" type="datetimeFigureOut">
              <a:rPr lang="es-ES" smtClean="0"/>
              <a:t>12/06/2023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55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se.rodriguez@villahermosa.gob.mx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teo.magana@villahermosa.gob.mx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83027" y="453692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rgbClr val="B2272E"/>
                </a:solidFill>
                <a:latin typeface="Akzidenz-Grotesk BQ" pitchFamily="50" charset="0"/>
                <a:cs typeface="Gotham-Bold"/>
              </a:rPr>
              <a:t>DIRECTORIO DE FUNCIONARIOS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901848" y="642350"/>
            <a:ext cx="492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Coordinación de Comunicación Social </a:t>
            </a:r>
          </a:p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y Relaciones Públicas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  <a:latin typeface="Akzidenz-Grotesk BQ" pitchFamily="50" charset="0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892281"/>
              </p:ext>
            </p:extLst>
          </p:nvPr>
        </p:nvGraphicFramePr>
        <p:xfrm>
          <a:off x="516818" y="1269026"/>
          <a:ext cx="8209493" cy="5097906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295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3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193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Fotografía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Nombre del Funcionario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Cargo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Correo institucional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Teléfono de oficina y ext.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009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José Arturo Gómez Ascencio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tx1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Coordinador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kern="1200" dirty="0">
                        <a:solidFill>
                          <a:schemeClr val="tx1"/>
                        </a:solidFill>
                        <a:effectLst/>
                        <a:latin typeface="AkzidenzGrotesk" panose="02000506030000020003" pitchFamily="2" charset="0"/>
                        <a:ea typeface="+mn-ea"/>
                        <a:cs typeface="+mn-cs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algn="ctr"/>
                      <a:r>
                        <a:rPr lang="es-ES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josearturo.gomez@villahermosa.gob.mx</a:t>
                      </a:r>
                      <a:endParaRPr lang="es-ES" sz="1200" b="0" kern="1200" dirty="0">
                        <a:solidFill>
                          <a:schemeClr val="tx1"/>
                        </a:solidFill>
                        <a:effectLst/>
                        <a:latin typeface="AkzidenzGrotesk" panose="02000506030000020003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544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dirty="0">
                          <a:solidFill>
                            <a:srgbClr val="404040"/>
                          </a:solidFill>
                          <a:latin typeface="AkzidenzGrotesk" panose="02000506030000020003" pitchFamily="2" charset="0"/>
                        </a:rPr>
                        <a:t>Lic. Y Maestría en Administración </a:t>
                      </a:r>
                      <a:r>
                        <a:rPr lang="es-ES" sz="1100" b="0" dirty="0" err="1">
                          <a:solidFill>
                            <a:srgbClr val="404040"/>
                          </a:solidFill>
                          <a:latin typeface="AkzidenzGrotesk" panose="02000506030000020003" pitchFamily="2" charset="0"/>
                        </a:rPr>
                        <a:t>Lucinia</a:t>
                      </a:r>
                      <a:r>
                        <a:rPr lang="es-ES" sz="1100" b="0" dirty="0">
                          <a:solidFill>
                            <a:srgbClr val="404040"/>
                          </a:solidFill>
                          <a:latin typeface="AkzidenzGrotesk" panose="02000506030000020003" pitchFamily="2" charset="0"/>
                        </a:rPr>
                        <a:t> Chío Cárdenas</a:t>
                      </a: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 Enlace Administrativo</a:t>
                      </a:r>
                      <a:r>
                        <a:rPr lang="es-ES_tradnl" sz="1100" b="1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1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182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rgbClr val="404040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Lic. Carlos Antonio Baños Ochoa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Subcoordinación </a:t>
                      </a:r>
                      <a:r>
                        <a:rPr lang="en-US" sz="11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Operativa</a:t>
                      </a:r>
                      <a:r>
                        <a:rPr lang="en-US" sz="11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 </a:t>
                      </a:r>
                      <a:endParaRPr lang="es-ES" sz="11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978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Lic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. Daniel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Alcudia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Gómez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1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Subcoordinación de Prevención de Riesgos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kern="1200" dirty="0">
                        <a:solidFill>
                          <a:schemeClr val="tx1"/>
                        </a:solidFill>
                        <a:effectLst/>
                        <a:latin typeface="AkzidenzGrotesk" panose="02000506030000020003" pitchFamily="2" charset="0"/>
                        <a:ea typeface="+mn-ea"/>
                        <a:cs typeface="+mn-cs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daniel.alcudia@villahermosa.gob.mx</a:t>
                      </a:r>
                      <a:endParaRPr lang="es-ES" sz="1100" b="0" kern="1200" dirty="0">
                        <a:solidFill>
                          <a:schemeClr val="tx1"/>
                        </a:solidFill>
                        <a:effectLst/>
                        <a:latin typeface="AkzidenzGrotesk" panose="02000506030000020003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_tradnl" sz="1100" b="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</a:rPr>
                        <a:t> 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5" name="Imagen 14">
            <a:extLst>
              <a:ext uri="{FF2B5EF4-FFF2-40B4-BE49-F238E27FC236}">
                <a16:creationId xmlns:a16="http://schemas.microsoft.com/office/drawing/2014/main" id="{7A8D9B3F-9EAC-4477-9856-A556E3A566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33" y="5393897"/>
            <a:ext cx="759261" cy="91111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A887AE6-B614-4E94-A195-65D718B45D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33" y="4315808"/>
            <a:ext cx="759261" cy="911113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614F5EDF-3D3A-4442-A134-7C66008A7E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33" y="3158697"/>
            <a:ext cx="759261" cy="911113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E6C64CFF-C706-4342-844B-EBEB0B5394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33" y="2024164"/>
            <a:ext cx="759261" cy="91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5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83027" y="453692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rgbClr val="B2272E"/>
                </a:solidFill>
                <a:latin typeface="Akzidenz-Grotesk BQ" pitchFamily="50" charset="0"/>
                <a:cs typeface="Gotham-Bold"/>
              </a:rPr>
              <a:t>DIRECTORIO DE FUNCIONARIOS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901848" y="642350"/>
            <a:ext cx="492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Coordinación de Comunicación Social </a:t>
            </a:r>
          </a:p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y Relaciones Públicas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  <a:latin typeface="Akzidenz-Grotesk BQ" pitchFamily="50" charset="0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518124"/>
              </p:ext>
            </p:extLst>
          </p:nvPr>
        </p:nvGraphicFramePr>
        <p:xfrm>
          <a:off x="516818" y="1269026"/>
          <a:ext cx="8209493" cy="3966362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29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4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193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Fotografía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Nombre del Funcionario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Cargo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Correo institucional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Teléfono de oficina y ext.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009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kzidenzGrotesk" panose="02000506030000020003" pitchFamily="2" charset="0"/>
                        </a:rPr>
                        <a:t>Mateo Magaña Cruz</a:t>
                      </a: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Subcoordinación de 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Bomberos</a:t>
                      </a: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 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mateo.magana@villahermosa.gob.mx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6182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Unidad de 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Asuntos</a:t>
                      </a: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Jurídicos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978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Departamento de Monitoreo. Operación y Atención a Emergencias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6" name="Imagen 15">
            <a:extLst>
              <a:ext uri="{FF2B5EF4-FFF2-40B4-BE49-F238E27FC236}">
                <a16:creationId xmlns:a16="http://schemas.microsoft.com/office/drawing/2014/main" id="{3A887AE6-B614-4E94-A195-65D718B45D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33" y="4315808"/>
            <a:ext cx="759261" cy="911113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E6C64CFF-C706-4342-844B-EBEB0B5394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33" y="2024164"/>
            <a:ext cx="759261" cy="91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557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83027" y="453692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rgbClr val="B2272E"/>
                </a:solidFill>
                <a:latin typeface="Akzidenz-Grotesk BQ" pitchFamily="50" charset="0"/>
                <a:cs typeface="Gotham-Bold"/>
              </a:rPr>
              <a:t>DIRECTORIO DE FUNCIONARIOS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901848" y="642350"/>
            <a:ext cx="492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Coordinación de Comunicación Social </a:t>
            </a:r>
          </a:p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y Relaciones Públicas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  <a:latin typeface="Akzidenz-Grotesk BQ" pitchFamily="50" charset="0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738050"/>
              </p:ext>
            </p:extLst>
          </p:nvPr>
        </p:nvGraphicFramePr>
        <p:xfrm>
          <a:off x="516818" y="1269026"/>
          <a:ext cx="8209493" cy="5097906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295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4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193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Fotografía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Nombre del Funcionario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Cargo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Correo institucional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Teléfono de oficina y ext.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009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solidFill>
                            <a:srgbClr val="404040"/>
                          </a:solidFill>
                          <a:latin typeface="AkzidenzGrotesk" panose="02000506030000020003" pitchFamily="2" charset="0"/>
                        </a:rPr>
                        <a:t>Mateo Castillo Pérez</a:t>
                      </a: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Departamento de Inspección y Supervisión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544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Departamento de Atención a Animales Amenazados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182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Departamento</a:t>
                      </a: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 de Redes 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Ciudadanas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978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Departamento</a:t>
                      </a: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 de Protección 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Civi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5" name="Imagen 14">
            <a:extLst>
              <a:ext uri="{FF2B5EF4-FFF2-40B4-BE49-F238E27FC236}">
                <a16:creationId xmlns:a16="http://schemas.microsoft.com/office/drawing/2014/main" id="{7A8D9B3F-9EAC-4477-9856-A556E3A56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5393897"/>
            <a:ext cx="759261" cy="91111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A887AE6-B614-4E94-A195-65D718B45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4315808"/>
            <a:ext cx="759261" cy="911113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614F5EDF-3D3A-4442-A134-7C66008A7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3158697"/>
            <a:ext cx="759261" cy="911113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E6C64CFF-C706-4342-844B-EBEB0B539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2024164"/>
            <a:ext cx="759261" cy="91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637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83027" y="453692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rgbClr val="B2272E"/>
                </a:solidFill>
                <a:latin typeface="Akzidenz-Grotesk BQ" pitchFamily="50" charset="0"/>
                <a:cs typeface="Gotham-Bold"/>
              </a:rPr>
              <a:t>DIRECTORIO DE FUNCIONARIOS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901848" y="642350"/>
            <a:ext cx="492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Coordinación de Comunicación Social </a:t>
            </a:r>
          </a:p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y Relaciones Públicas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  <a:latin typeface="Akzidenz-Grotesk BQ" pitchFamily="50" charset="0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427933"/>
              </p:ext>
            </p:extLst>
          </p:nvPr>
        </p:nvGraphicFramePr>
        <p:xfrm>
          <a:off x="516818" y="1269026"/>
          <a:ext cx="8209493" cy="5337962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295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4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193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Fotografía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Nombre del Funcionario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Cargo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Correo institucional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Teléfono de oficina y ext.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009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Departamento</a:t>
                      </a: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Dictámenes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544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Lic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. Karina del Carmen Guzmán Carrera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Departamento de Capacitación y Difusión de la Cultura de Autoprotección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182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Unidad 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Operativa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978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Unidad de Guardia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5" name="Imagen 14">
            <a:extLst>
              <a:ext uri="{FF2B5EF4-FFF2-40B4-BE49-F238E27FC236}">
                <a16:creationId xmlns:a16="http://schemas.microsoft.com/office/drawing/2014/main" id="{7A8D9B3F-9EAC-4477-9856-A556E3A56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5393897"/>
            <a:ext cx="759261" cy="91111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A887AE6-B614-4E94-A195-65D718B45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4315808"/>
            <a:ext cx="759261" cy="911113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614F5EDF-3D3A-4442-A134-7C66008A7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3158697"/>
            <a:ext cx="759261" cy="911113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E6C64CFF-C706-4342-844B-EBEB0B539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2024164"/>
            <a:ext cx="759261" cy="91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47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83027" y="453692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rgbClr val="B2272E"/>
                </a:solidFill>
                <a:latin typeface="Akzidenz-Grotesk BQ" pitchFamily="50" charset="0"/>
                <a:cs typeface="Gotham-Bold"/>
              </a:rPr>
              <a:t>DIRECTORIO DE FUNCIONARIOS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901848" y="642350"/>
            <a:ext cx="492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Coordinación de Comunicación Social </a:t>
            </a:r>
          </a:p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y Relaciones Públicas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  <a:latin typeface="Akzidenz-Grotesk BQ" pitchFamily="50" charset="0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409571"/>
              </p:ext>
            </p:extLst>
          </p:nvPr>
        </p:nvGraphicFramePr>
        <p:xfrm>
          <a:off x="516818" y="1269026"/>
          <a:ext cx="8209493" cy="5097906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295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4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193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Fotografía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Nombre del Funcionario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Cargo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Correo institucional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Teléfono de oficina y ext.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009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Unidad de Radio-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Operador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544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182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978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5" name="Imagen 14">
            <a:extLst>
              <a:ext uri="{FF2B5EF4-FFF2-40B4-BE49-F238E27FC236}">
                <a16:creationId xmlns:a16="http://schemas.microsoft.com/office/drawing/2014/main" id="{7A8D9B3F-9EAC-4477-9856-A556E3A56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5393897"/>
            <a:ext cx="759261" cy="91111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A887AE6-B614-4E94-A195-65D718B45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4315808"/>
            <a:ext cx="759261" cy="911113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614F5EDF-3D3A-4442-A134-7C66008A7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3158697"/>
            <a:ext cx="759261" cy="911113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E6C64CFF-C706-4342-844B-EBEB0B539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2024164"/>
            <a:ext cx="759261" cy="91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69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333</Words>
  <Application>Microsoft Office PowerPoint</Application>
  <PresentationFormat>Presentación en pantalla (4:3)</PresentationFormat>
  <Paragraphs>118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AkzidenzGrotesk</vt:lpstr>
      <vt:lpstr>Akzidenz-Grotesk BQ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Proteccion</cp:lastModifiedBy>
  <cp:revision>23</cp:revision>
  <dcterms:created xsi:type="dcterms:W3CDTF">2018-11-08T15:46:33Z</dcterms:created>
  <dcterms:modified xsi:type="dcterms:W3CDTF">2023-06-12T20:05:09Z</dcterms:modified>
</cp:coreProperties>
</file>