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9" d="100"/>
          <a:sy n="69" d="100"/>
        </p:scale>
        <p:origin x="203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6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95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48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3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53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05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65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26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18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36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CD03-889C-45C1-B24C-D2E9B8F878F4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6189-A41C-4454-808C-9F5305BCA2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7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5DF88DC-8514-4A96-847D-5165D209309B}"/>
              </a:ext>
            </a:extLst>
          </p:cNvPr>
          <p:cNvGrpSpPr/>
          <p:nvPr/>
        </p:nvGrpSpPr>
        <p:grpSpPr>
          <a:xfrm>
            <a:off x="1612484" y="1497689"/>
            <a:ext cx="6164835" cy="4368218"/>
            <a:chOff x="1612484" y="1497689"/>
            <a:chExt cx="6164835" cy="4368218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3FDDEEF2-E790-443C-914E-3D40CACEC0D2}"/>
                </a:ext>
              </a:extLst>
            </p:cNvPr>
            <p:cNvSpPr txBox="1"/>
            <p:nvPr/>
          </p:nvSpPr>
          <p:spPr>
            <a:xfrm>
              <a:off x="3495369" y="1497689"/>
              <a:ext cx="240398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>
                  <a:solidFill>
                    <a:schemeClr val="bg1"/>
                  </a:solidFill>
                </a:rPr>
                <a:t>José Arturo Gómez Ascencio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0E04C32-346A-4403-A316-77A58226B948}"/>
                </a:ext>
              </a:extLst>
            </p:cNvPr>
            <p:cNvSpPr txBox="1"/>
            <p:nvPr/>
          </p:nvSpPr>
          <p:spPr>
            <a:xfrm>
              <a:off x="5786277" y="2115579"/>
              <a:ext cx="1902549" cy="324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s-MX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Lic. Y Mtra. En Admón. </a:t>
              </a:r>
              <a:r>
                <a:rPr lang="es-MX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Lucinia</a:t>
              </a:r>
              <a:r>
                <a:rPr lang="es-MX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Chío Cárdenas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A68CF8B5-9CCD-DCB7-1D2E-73CF61A3BFFC}"/>
                </a:ext>
              </a:extLst>
            </p:cNvPr>
            <p:cNvSpPr txBox="1"/>
            <p:nvPr/>
          </p:nvSpPr>
          <p:spPr>
            <a:xfrm>
              <a:off x="1612484" y="2895702"/>
              <a:ext cx="1902549" cy="199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  <a:spcAft>
                  <a:spcPts val="100"/>
                </a:spcAft>
              </a:pPr>
              <a:r>
                <a:rPr lang="es-MX" sz="900" dirty="0">
                  <a:solidFill>
                    <a:schemeClr val="bg1"/>
                  </a:solidFill>
                </a:rPr>
                <a:t>Lic. Carlos Antonio Baños Ochoa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FBE74D50-E336-AE80-E751-6A778DBDAE48}"/>
                </a:ext>
              </a:extLst>
            </p:cNvPr>
            <p:cNvSpPr txBox="1"/>
            <p:nvPr/>
          </p:nvSpPr>
          <p:spPr>
            <a:xfrm>
              <a:off x="3726420" y="2935347"/>
              <a:ext cx="1902549" cy="199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  <a:spcAft>
                  <a:spcPts val="100"/>
                </a:spcAft>
              </a:pPr>
              <a:r>
                <a:rPr lang="es-MX" sz="900" dirty="0">
                  <a:solidFill>
                    <a:schemeClr val="bg1"/>
                  </a:solidFill>
                </a:rPr>
                <a:t>Mtro. Hugo Enrique Graff Izquierdo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577F1C4D-4FC8-4A86-A2A6-E754E0A3BE37}"/>
                </a:ext>
              </a:extLst>
            </p:cNvPr>
            <p:cNvSpPr txBox="1"/>
            <p:nvPr/>
          </p:nvSpPr>
          <p:spPr>
            <a:xfrm>
              <a:off x="5874770" y="2894908"/>
              <a:ext cx="1902549" cy="199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  <a:spcAft>
                  <a:spcPts val="100"/>
                </a:spcAft>
              </a:pPr>
              <a:r>
                <a:rPr lang="es-MX" sz="900" dirty="0">
                  <a:solidFill>
                    <a:schemeClr val="bg1"/>
                  </a:solidFill>
                </a:rPr>
                <a:t>Mtro. Daniel Alcudia Gómez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126C4B0B-A2F0-A5D5-B791-39302CFE49BE}"/>
                </a:ext>
              </a:extLst>
            </p:cNvPr>
            <p:cNvSpPr txBox="1"/>
            <p:nvPr/>
          </p:nvSpPr>
          <p:spPr>
            <a:xfrm>
              <a:off x="1809135" y="4238446"/>
              <a:ext cx="1691149" cy="20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s-MX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Lic. Karina Díaz Romero</a:t>
              </a: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65E615E7-3C6B-7BD0-92CC-5031EFA66714}"/>
                </a:ext>
              </a:extLst>
            </p:cNvPr>
            <p:cNvSpPr txBox="1"/>
            <p:nvPr/>
          </p:nvSpPr>
          <p:spPr>
            <a:xfrm>
              <a:off x="3932905" y="5656554"/>
              <a:ext cx="1691149" cy="20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s-MX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Ing. Jonathan Jiménez Ovando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587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42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MODERNIZACIÓN</dc:creator>
  <cp:lastModifiedBy>Supervision</cp:lastModifiedBy>
  <cp:revision>26</cp:revision>
  <dcterms:created xsi:type="dcterms:W3CDTF">2022-10-13T16:30:50Z</dcterms:created>
  <dcterms:modified xsi:type="dcterms:W3CDTF">2023-09-25T21:22:03Z</dcterms:modified>
</cp:coreProperties>
</file>