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31" autoAdjust="0"/>
  </p:normalViewPr>
  <p:slideViewPr>
    <p:cSldViewPr snapToGrid="0">
      <p:cViewPr varScale="1">
        <p:scale>
          <a:sx n="89" d="100"/>
          <a:sy n="89" d="100"/>
        </p:scale>
        <p:origin x="19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6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9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48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5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0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6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26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1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CD03-889C-45C1-B24C-D2E9B8F878F4}" type="datetimeFigureOut">
              <a:rPr lang="es-MX" smtClean="0"/>
              <a:t>22/03/2024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7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A7941FB-57E3-7633-948F-E00733604F11}"/>
              </a:ext>
            </a:extLst>
          </p:cNvPr>
          <p:cNvSpPr txBox="1"/>
          <p:nvPr/>
        </p:nvSpPr>
        <p:spPr>
          <a:xfrm>
            <a:off x="3057835" y="2011813"/>
            <a:ext cx="314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bg1"/>
                </a:solidFill>
                <a:latin typeface="AkzidenzGrotesk" panose="02000503050000020003" pitchFamily="2" charset="0"/>
              </a:rPr>
              <a:t>Lic. Karla Cristal Hernández Vásquez</a:t>
            </a:r>
            <a:endParaRPr lang="es-MX" sz="1200" kern="1200" dirty="0">
              <a:solidFill>
                <a:schemeClr val="bg1"/>
              </a:solidFill>
              <a:latin typeface="AkzidenzGrotesk" panose="02000503050000020003" pitchFamily="2" charset="0"/>
            </a:endParaRPr>
          </a:p>
          <a:p>
            <a:pPr algn="ctr"/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72E26BB-00C7-E49D-0C3B-265A7F8CAEE3}"/>
              </a:ext>
            </a:extLst>
          </p:cNvPr>
          <p:cNvSpPr txBox="1"/>
          <p:nvPr/>
        </p:nvSpPr>
        <p:spPr>
          <a:xfrm>
            <a:off x="2035288" y="3322713"/>
            <a:ext cx="2369563" cy="44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s-MX" sz="1200" b="0" dirty="0">
                <a:solidFill>
                  <a:schemeClr val="bg1"/>
                </a:solidFill>
                <a:latin typeface="AkzidenzGrotesk" panose="02000503050000020003" pitchFamily="2" charset="0"/>
              </a:rPr>
              <a:t>C. Edduard Francisco Baños Coronel</a:t>
            </a:r>
            <a:endParaRPr lang="es-MX" sz="1200" b="0" kern="1200" dirty="0">
              <a:solidFill>
                <a:schemeClr val="bg1"/>
              </a:solidFill>
              <a:latin typeface="AkzidenzGrotesk" panose="02000503050000020003" pitchFamily="2" charset="0"/>
            </a:endParaRPr>
          </a:p>
          <a:p>
            <a:pPr algn="ctr">
              <a:lnSpc>
                <a:spcPts val="900"/>
              </a:lnSpc>
            </a:pPr>
            <a:endParaRPr lang="es-MX" sz="1200" dirty="0">
              <a:solidFill>
                <a:schemeClr val="bg1"/>
              </a:solidFill>
              <a:latin typeface="AkzidenzGrotesk" panose="02000503050000020003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763B356-06F9-C634-779F-EE2D85CABBAF}"/>
              </a:ext>
            </a:extLst>
          </p:cNvPr>
          <p:cNvSpPr txBox="1"/>
          <p:nvPr/>
        </p:nvSpPr>
        <p:spPr>
          <a:xfrm>
            <a:off x="4827631" y="3381929"/>
            <a:ext cx="2369563" cy="21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s-MX" sz="1200" dirty="0">
                <a:solidFill>
                  <a:schemeClr val="bg1"/>
                </a:solidFill>
                <a:latin typeface="AkzidenzGrotesk" panose="02000503050000020003" pitchFamily="2" charset="0"/>
              </a:rPr>
              <a:t>Víctor Manuel Córdova Sánchez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8C8162D-5BF5-5D8A-BD54-37F7AA8960EE}"/>
              </a:ext>
            </a:extLst>
          </p:cNvPr>
          <p:cNvSpPr txBox="1"/>
          <p:nvPr/>
        </p:nvSpPr>
        <p:spPr>
          <a:xfrm>
            <a:off x="5024267" y="4137000"/>
            <a:ext cx="2172927" cy="21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kzidenzGrotesk" panose="02000503050000020003" pitchFamily="2" charset="0"/>
              </a:rPr>
              <a:t>Diana Julia Sánchez Álvarez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7726604-2CBC-4DF9-6350-4EE4929D2154}"/>
              </a:ext>
            </a:extLst>
          </p:cNvPr>
          <p:cNvSpPr txBox="1"/>
          <p:nvPr/>
        </p:nvSpPr>
        <p:spPr>
          <a:xfrm>
            <a:off x="5024267" y="5002988"/>
            <a:ext cx="2172927" cy="21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kzidenzGrotesk" panose="02000503050000020003" pitchFamily="2" charset="0"/>
              </a:rPr>
              <a:t>Diana julia Sánchez Álvarez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E54F34-D4DA-84C9-1BC0-01B3639164FD}"/>
              </a:ext>
            </a:extLst>
          </p:cNvPr>
          <p:cNvSpPr txBox="1"/>
          <p:nvPr/>
        </p:nvSpPr>
        <p:spPr>
          <a:xfrm>
            <a:off x="2231924" y="4144509"/>
            <a:ext cx="2172927" cy="216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kzidenzGrotesk" panose="02000503050000020003" pitchFamily="2" charset="0"/>
              </a:rPr>
              <a:t>Carmen María Pérez Castillo</a:t>
            </a:r>
          </a:p>
        </p:txBody>
      </p:sp>
    </p:spTree>
    <p:extLst>
      <p:ext uri="{BB962C8B-B14F-4D97-AF65-F5344CB8AC3E}">
        <p14:creationId xmlns:p14="http://schemas.microsoft.com/office/powerpoint/2010/main" val="1558587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28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AkzidenzGrotesk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MODERNIZACIÓN</dc:creator>
  <cp:lastModifiedBy>SCHMELING</cp:lastModifiedBy>
  <cp:revision>33</cp:revision>
  <dcterms:created xsi:type="dcterms:W3CDTF">2022-10-13T16:30:50Z</dcterms:created>
  <dcterms:modified xsi:type="dcterms:W3CDTF">2024-03-22T18:21:52Z</dcterms:modified>
</cp:coreProperties>
</file>