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6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9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48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5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0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6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26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1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CD03-889C-45C1-B24C-D2E9B8F878F4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7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DDEEF2-E790-443C-914E-3D40CACEC0D2}"/>
              </a:ext>
            </a:extLst>
          </p:cNvPr>
          <p:cNvSpPr txBox="1"/>
          <p:nvPr/>
        </p:nvSpPr>
        <p:spPr>
          <a:xfrm>
            <a:off x="3247105" y="1687021"/>
            <a:ext cx="2711244" cy="228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s-ES" sz="900" dirty="0" err="1">
                <a:solidFill>
                  <a:schemeClr val="bg1"/>
                </a:solidFill>
              </a:rPr>
              <a:t>Mtro</a:t>
            </a:r>
            <a:r>
              <a:rPr lang="es-MX" sz="900" dirty="0">
                <a:solidFill>
                  <a:schemeClr val="bg1"/>
                </a:solidFill>
              </a:rPr>
              <a:t>. Emmanuel Martínez Patraca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7941FB-57E3-7633-948F-E00733604F11}"/>
              </a:ext>
            </a:extLst>
          </p:cNvPr>
          <p:cNvSpPr txBox="1"/>
          <p:nvPr/>
        </p:nvSpPr>
        <p:spPr>
          <a:xfrm>
            <a:off x="5560143" y="2267788"/>
            <a:ext cx="184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Elizabeth Bocanegra López </a:t>
            </a:r>
          </a:p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(Encargada) 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B7FC9DC-93EA-E481-1251-F5C67CCF23C8}"/>
              </a:ext>
            </a:extLst>
          </p:cNvPr>
          <p:cNvSpPr txBox="1"/>
          <p:nvPr/>
        </p:nvSpPr>
        <p:spPr>
          <a:xfrm>
            <a:off x="1740309" y="3206182"/>
            <a:ext cx="1723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L</a:t>
            </a:r>
            <a:r>
              <a:rPr lang="es-MX" sz="800" dirty="0" err="1">
                <a:solidFill>
                  <a:schemeClr val="bg1"/>
                </a:solidFill>
              </a:rPr>
              <a:t>ic</a:t>
            </a:r>
            <a:r>
              <a:rPr lang="es-MX" sz="800" dirty="0">
                <a:solidFill>
                  <a:schemeClr val="bg1"/>
                </a:solidFill>
              </a:rPr>
              <a:t>. Daniel Enrique León Flores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0905733-F3BC-7BD1-A205-9398FFF38DEE}"/>
              </a:ext>
            </a:extLst>
          </p:cNvPr>
          <p:cNvSpPr txBox="1"/>
          <p:nvPr/>
        </p:nvSpPr>
        <p:spPr>
          <a:xfrm>
            <a:off x="3751005" y="3206182"/>
            <a:ext cx="1723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Lic. Elizabeth Bocanegra López </a:t>
            </a:r>
            <a:endParaRPr lang="es-MX" sz="800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6C999A7-7FDB-9F66-F9F4-505730230F6B}"/>
              </a:ext>
            </a:extLst>
          </p:cNvPr>
          <p:cNvSpPr txBox="1"/>
          <p:nvPr/>
        </p:nvSpPr>
        <p:spPr>
          <a:xfrm>
            <a:off x="5678128" y="3219338"/>
            <a:ext cx="1723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Ing. Arturo Morales Velasco</a:t>
            </a:r>
            <a:endParaRPr lang="es-MX" sz="8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9D1E01-8394-0485-B2DE-BDCF678EB913}"/>
              </a:ext>
            </a:extLst>
          </p:cNvPr>
          <p:cNvSpPr txBox="1"/>
          <p:nvPr/>
        </p:nvSpPr>
        <p:spPr>
          <a:xfrm>
            <a:off x="5958348" y="3965034"/>
            <a:ext cx="1442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Beatriz del Carmen Méndez Cupido 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E58FA1C-3AC4-0E71-5809-F293E86C4531}"/>
              </a:ext>
            </a:extLst>
          </p:cNvPr>
          <p:cNvSpPr txBox="1"/>
          <p:nvPr/>
        </p:nvSpPr>
        <p:spPr>
          <a:xfrm>
            <a:off x="4016477" y="3906730"/>
            <a:ext cx="1442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Julio Cesar Hernández Méndez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8BC628-4BA9-CD85-CC6D-A2B915A3F264}"/>
              </a:ext>
            </a:extLst>
          </p:cNvPr>
          <p:cNvSpPr txBox="1"/>
          <p:nvPr/>
        </p:nvSpPr>
        <p:spPr>
          <a:xfrm>
            <a:off x="4009102" y="4642226"/>
            <a:ext cx="1442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s-MX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</a:t>
            </a: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Julio de la Rosa Hernández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E83BE84-CB0E-21B0-D2F4-156BE63D2D50}"/>
              </a:ext>
            </a:extLst>
          </p:cNvPr>
          <p:cNvSpPr txBox="1"/>
          <p:nvPr/>
        </p:nvSpPr>
        <p:spPr>
          <a:xfrm>
            <a:off x="4031223" y="5423891"/>
            <a:ext cx="1442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s-MX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</a:t>
            </a: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Citlali Julieta Díaz Hernández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6285EEB-5E9B-9DBB-E3E2-DFE399EC6D65}"/>
              </a:ext>
            </a:extLst>
          </p:cNvPr>
          <p:cNvSpPr txBox="1"/>
          <p:nvPr/>
        </p:nvSpPr>
        <p:spPr>
          <a:xfrm>
            <a:off x="1983659" y="3884608"/>
            <a:ext cx="1442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s-MX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</a:t>
            </a: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Rodrigo Bastar Acosta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AA97E9B-407D-4C6C-DAC2-5003A6FC45F8}"/>
              </a:ext>
            </a:extLst>
          </p:cNvPr>
          <p:cNvSpPr txBox="1"/>
          <p:nvPr/>
        </p:nvSpPr>
        <p:spPr>
          <a:xfrm>
            <a:off x="1991032" y="4671722"/>
            <a:ext cx="1442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s-MX" sz="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ic</a:t>
            </a: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Yulidiana Mena Jiménez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006D5AD-3CE1-D306-E7DE-35FFE93447C0}"/>
              </a:ext>
            </a:extLst>
          </p:cNvPr>
          <p:cNvSpPr txBox="1"/>
          <p:nvPr/>
        </p:nvSpPr>
        <p:spPr>
          <a:xfrm>
            <a:off x="1998405" y="5431265"/>
            <a:ext cx="1442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Paulo Cesar Coba Reyes 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EF52315-7E27-AD12-9F79-F675034764A9}"/>
              </a:ext>
            </a:extLst>
          </p:cNvPr>
          <p:cNvSpPr txBox="1"/>
          <p:nvPr/>
        </p:nvSpPr>
        <p:spPr>
          <a:xfrm>
            <a:off x="5958348" y="4644426"/>
            <a:ext cx="1442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Lic. Beatriz del Carmen Méndez Cupido (Encargado) 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87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86</Words>
  <Application>Microsoft Office PowerPoint</Application>
  <PresentationFormat>Carta (216 x 279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MODERNIZACIÓN</dc:creator>
  <cp:lastModifiedBy>daniela cornelio gaspar</cp:lastModifiedBy>
  <cp:revision>23</cp:revision>
  <cp:lastPrinted>2024-03-22T19:06:58Z</cp:lastPrinted>
  <dcterms:created xsi:type="dcterms:W3CDTF">2022-10-13T16:30:50Z</dcterms:created>
  <dcterms:modified xsi:type="dcterms:W3CDTF">2024-06-17T16:38:08Z</dcterms:modified>
</cp:coreProperties>
</file>