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53263" cy="93091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3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697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2113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7574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8709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6059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4046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43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9669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3015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260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FFC71-4090-4A13-8D93-6033955A581D}" type="datetimeFigureOut">
              <a:rPr lang="es-US" smtClean="0"/>
              <a:t>10/30/2017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F2B4-44D2-4C77-8673-83FFB7538D5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907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4 Grupo"/>
          <p:cNvGrpSpPr/>
          <p:nvPr/>
        </p:nvGrpSpPr>
        <p:grpSpPr>
          <a:xfrm>
            <a:off x="477925" y="178560"/>
            <a:ext cx="8414555" cy="1038108"/>
            <a:chOff x="477925" y="178560"/>
            <a:chExt cx="8414555" cy="1038108"/>
          </a:xfrm>
        </p:grpSpPr>
        <p:sp>
          <p:nvSpPr>
            <p:cNvPr id="5" name="4 CuadroTexto"/>
            <p:cNvSpPr txBox="1"/>
            <p:nvPr/>
          </p:nvSpPr>
          <p:spPr>
            <a:xfrm>
              <a:off x="4315717" y="498158"/>
              <a:ext cx="4576763" cy="3693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es-MX" dirty="0" smtClean="0"/>
                <a:t>COORDINACIÓN GENERAL DE ASESORES</a:t>
              </a:r>
              <a:endParaRPr lang="es-ES" dirty="0"/>
            </a:p>
          </p:txBody>
        </p:sp>
        <p:pic>
          <p:nvPicPr>
            <p:cNvPr id="6" name="Imagen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8" r="32938" b="21428"/>
            <a:stretch/>
          </p:blipFill>
          <p:spPr bwMode="auto">
            <a:xfrm>
              <a:off x="477925" y="178560"/>
              <a:ext cx="2869939" cy="10381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56 CuadroTexto"/>
          <p:cNvSpPr txBox="1"/>
          <p:nvPr/>
        </p:nvSpPr>
        <p:spPr>
          <a:xfrm>
            <a:off x="3293351" y="910461"/>
            <a:ext cx="2376264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dirty="0" smtClean="0"/>
              <a:t>ORGANIGRAMA</a:t>
            </a:r>
          </a:p>
          <a:p>
            <a:pPr algn="ctr">
              <a:defRPr/>
            </a:pPr>
            <a:r>
              <a:rPr lang="es-MX" dirty="0" smtClean="0"/>
              <a:t>1er trimestre 2017</a:t>
            </a:r>
          </a:p>
        </p:txBody>
      </p:sp>
      <p:pic>
        <p:nvPicPr>
          <p:cNvPr id="9" name="Imagen 41"/>
          <p:cNvPicPr>
            <a:picLocks noChangeAspect="1"/>
          </p:cNvPicPr>
          <p:nvPr/>
        </p:nvPicPr>
        <p:blipFill rotWithShape="1">
          <a:blip r:embed="rId3" cstate="print"/>
          <a:srcRect l="25201" t="13300" r="63850" b="76200"/>
          <a:stretch/>
        </p:blipFill>
        <p:spPr>
          <a:xfrm>
            <a:off x="27652" y="6182751"/>
            <a:ext cx="1159972" cy="300129"/>
          </a:xfrm>
          <a:prstGeom prst="rect">
            <a:avLst/>
          </a:prstGeom>
        </p:spPr>
      </p:pic>
      <p:pic>
        <p:nvPicPr>
          <p:cNvPr id="10" name="Imagen 43"/>
          <p:cNvPicPr>
            <a:picLocks noChangeAspect="1"/>
          </p:cNvPicPr>
          <p:nvPr/>
        </p:nvPicPr>
        <p:blipFill rotWithShape="1">
          <a:blip r:embed="rId4" cstate="print"/>
          <a:srcRect l="58941" t="13300" r="23613" b="76200"/>
          <a:stretch/>
        </p:blipFill>
        <p:spPr>
          <a:xfrm>
            <a:off x="7922695" y="6165304"/>
            <a:ext cx="1221305" cy="306493"/>
          </a:xfrm>
          <a:prstGeom prst="rect">
            <a:avLst/>
          </a:prstGeom>
        </p:spPr>
      </p:pic>
      <p:sp>
        <p:nvSpPr>
          <p:cNvPr id="11" name="CuadroTexto 14"/>
          <p:cNvSpPr txBox="1"/>
          <p:nvPr/>
        </p:nvSpPr>
        <p:spPr>
          <a:xfrm>
            <a:off x="956807" y="6163538"/>
            <a:ext cx="7488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                                                      UBICACIÓN DE LA UNIDAD			                            HORARIO DE ATENCIÓN AL PÚBLICO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43608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AV. PASEO TABASCO 1401, COLONIA TABASCO 2000 C.P. 86035 </a:t>
            </a:r>
            <a:endParaRPr lang="es-MX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80112" y="63517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LUNES A VIERNES </a:t>
            </a:r>
          </a:p>
          <a:p>
            <a:pPr algn="ctr"/>
            <a:r>
              <a:rPr lang="es-MX" sz="1200" dirty="0" smtClean="0"/>
              <a:t>DE 8:00 A 16:00 HORAS</a:t>
            </a:r>
            <a:endParaRPr lang="es-MX" sz="12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9931" y="1700806"/>
            <a:ext cx="6308239" cy="3802742"/>
            <a:chOff x="1699931" y="1700806"/>
            <a:chExt cx="6308239" cy="3802742"/>
          </a:xfrm>
        </p:grpSpPr>
        <p:sp>
          <p:nvSpPr>
            <p:cNvPr id="19" name="18 Forma libre"/>
            <p:cNvSpPr/>
            <p:nvPr/>
          </p:nvSpPr>
          <p:spPr>
            <a:xfrm>
              <a:off x="4665274" y="2358483"/>
              <a:ext cx="2345584" cy="25033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68602"/>
                  </a:lnTo>
                  <a:lnTo>
                    <a:pt x="2345584" y="2368602"/>
                  </a:lnTo>
                  <a:lnTo>
                    <a:pt x="2345584" y="2503360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Forma libre"/>
            <p:cNvSpPr/>
            <p:nvPr/>
          </p:nvSpPr>
          <p:spPr>
            <a:xfrm>
              <a:off x="4616936" y="2358483"/>
              <a:ext cx="91440" cy="24938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8338" y="0"/>
                  </a:moveTo>
                  <a:lnTo>
                    <a:pt x="48338" y="2359047"/>
                  </a:lnTo>
                  <a:lnTo>
                    <a:pt x="45720" y="2359047"/>
                  </a:lnTo>
                  <a:lnTo>
                    <a:pt x="45720" y="249380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Forma libre"/>
            <p:cNvSpPr/>
            <p:nvPr/>
          </p:nvSpPr>
          <p:spPr>
            <a:xfrm>
              <a:off x="2775929" y="2358483"/>
              <a:ext cx="1889345" cy="14611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89345" y="0"/>
                  </a:moveTo>
                  <a:lnTo>
                    <a:pt x="1889345" y="1326384"/>
                  </a:lnTo>
                  <a:lnTo>
                    <a:pt x="0" y="1326384"/>
                  </a:lnTo>
                  <a:lnTo>
                    <a:pt x="0" y="1461142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Forma libre"/>
            <p:cNvSpPr/>
            <p:nvPr/>
          </p:nvSpPr>
          <p:spPr>
            <a:xfrm>
              <a:off x="2627104" y="2358483"/>
              <a:ext cx="2038169" cy="24842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38169" y="0"/>
                  </a:moveTo>
                  <a:lnTo>
                    <a:pt x="2038169" y="2349486"/>
                  </a:lnTo>
                  <a:lnTo>
                    <a:pt x="0" y="2349486"/>
                  </a:lnTo>
                  <a:lnTo>
                    <a:pt x="0" y="2484244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Forma libre"/>
            <p:cNvSpPr/>
            <p:nvPr/>
          </p:nvSpPr>
          <p:spPr>
            <a:xfrm>
              <a:off x="3631558" y="1700806"/>
              <a:ext cx="2067431" cy="657676"/>
            </a:xfrm>
            <a:custGeom>
              <a:avLst/>
              <a:gdLst>
                <a:gd name="connsiteX0" fmla="*/ 0 w 2067431"/>
                <a:gd name="connsiteY0" fmla="*/ 0 h 657676"/>
                <a:gd name="connsiteX1" fmla="*/ 2067431 w 2067431"/>
                <a:gd name="connsiteY1" fmla="*/ 0 h 657676"/>
                <a:gd name="connsiteX2" fmla="*/ 2067431 w 2067431"/>
                <a:gd name="connsiteY2" fmla="*/ 657676 h 657676"/>
                <a:gd name="connsiteX3" fmla="*/ 0 w 2067431"/>
                <a:gd name="connsiteY3" fmla="*/ 657676 h 657676"/>
                <a:gd name="connsiteX4" fmla="*/ 0 w 2067431"/>
                <a:gd name="connsiteY4" fmla="*/ 0 h 6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431" h="657676">
                  <a:moveTo>
                    <a:pt x="0" y="0"/>
                  </a:moveTo>
                  <a:lnTo>
                    <a:pt x="2067431" y="0"/>
                  </a:lnTo>
                  <a:lnTo>
                    <a:pt x="2067431" y="657676"/>
                  </a:lnTo>
                  <a:lnTo>
                    <a:pt x="0" y="657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MTRO. </a:t>
              </a:r>
              <a:r>
                <a:rPr lang="es-US" sz="1200" b="1" dirty="0" smtClean="0">
                  <a:latin typeface="Arial" pitchFamily="34" charset="0"/>
                  <a:cs typeface="Arial" pitchFamily="34" charset="0"/>
                </a:rPr>
                <a:t>SERGIO AUGUSTO </a:t>
              </a:r>
              <a:r>
                <a:rPr lang="es-US" sz="1200" b="1" dirty="0" smtClean="0">
                  <a:latin typeface="Arial" pitchFamily="34" charset="0"/>
                  <a:cs typeface="Arial" pitchFamily="34" charset="0"/>
                </a:rPr>
                <a:t>CHAN LUGO</a:t>
              </a: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US" sz="12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COORDINADOR GENERAL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985400" y="4842728"/>
              <a:ext cx="1283409" cy="641704"/>
            </a:xfrm>
            <a:custGeom>
              <a:avLst/>
              <a:gdLst>
                <a:gd name="connsiteX0" fmla="*/ 0 w 1283409"/>
                <a:gd name="connsiteY0" fmla="*/ 0 h 641704"/>
                <a:gd name="connsiteX1" fmla="*/ 1283409 w 1283409"/>
                <a:gd name="connsiteY1" fmla="*/ 0 h 641704"/>
                <a:gd name="connsiteX2" fmla="*/ 1283409 w 1283409"/>
                <a:gd name="connsiteY2" fmla="*/ 641704 h 641704"/>
                <a:gd name="connsiteX3" fmla="*/ 0 w 1283409"/>
                <a:gd name="connsiteY3" fmla="*/ 641704 h 641704"/>
                <a:gd name="connsiteX4" fmla="*/ 0 w 1283409"/>
                <a:gd name="connsiteY4" fmla="*/ 0 h 6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409" h="641704">
                  <a:moveTo>
                    <a:pt x="0" y="0"/>
                  </a:moveTo>
                  <a:lnTo>
                    <a:pt x="1283409" y="0"/>
                  </a:lnTo>
                  <a:lnTo>
                    <a:pt x="1283409" y="641704"/>
                  </a:lnTo>
                  <a:lnTo>
                    <a:pt x="0" y="6417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ASESOR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1699931" y="3819626"/>
              <a:ext cx="2151995" cy="641704"/>
            </a:xfrm>
            <a:custGeom>
              <a:avLst/>
              <a:gdLst>
                <a:gd name="connsiteX0" fmla="*/ 0 w 2151995"/>
                <a:gd name="connsiteY0" fmla="*/ 0 h 641704"/>
                <a:gd name="connsiteX1" fmla="*/ 2151995 w 2151995"/>
                <a:gd name="connsiteY1" fmla="*/ 0 h 641704"/>
                <a:gd name="connsiteX2" fmla="*/ 2151995 w 2151995"/>
                <a:gd name="connsiteY2" fmla="*/ 641704 h 641704"/>
                <a:gd name="connsiteX3" fmla="*/ 0 w 2151995"/>
                <a:gd name="connsiteY3" fmla="*/ 641704 h 641704"/>
                <a:gd name="connsiteX4" fmla="*/ 0 w 2151995"/>
                <a:gd name="connsiteY4" fmla="*/ 0 h 6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1995" h="641704">
                  <a:moveTo>
                    <a:pt x="0" y="0"/>
                  </a:moveTo>
                  <a:lnTo>
                    <a:pt x="2151995" y="0"/>
                  </a:lnTo>
                  <a:lnTo>
                    <a:pt x="2151995" y="641704"/>
                  </a:lnTo>
                  <a:lnTo>
                    <a:pt x="0" y="6417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LIC. KARINA DE JESÚS ZAVALA BALCAZAR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ENLACE JURIDICO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3707902" y="4852289"/>
              <a:ext cx="1909508" cy="641704"/>
            </a:xfrm>
            <a:custGeom>
              <a:avLst/>
              <a:gdLst>
                <a:gd name="connsiteX0" fmla="*/ 0 w 1909508"/>
                <a:gd name="connsiteY0" fmla="*/ 0 h 641704"/>
                <a:gd name="connsiteX1" fmla="*/ 1909508 w 1909508"/>
                <a:gd name="connsiteY1" fmla="*/ 0 h 641704"/>
                <a:gd name="connsiteX2" fmla="*/ 1909508 w 1909508"/>
                <a:gd name="connsiteY2" fmla="*/ 641704 h 641704"/>
                <a:gd name="connsiteX3" fmla="*/ 0 w 1909508"/>
                <a:gd name="connsiteY3" fmla="*/ 641704 h 641704"/>
                <a:gd name="connsiteX4" fmla="*/ 0 w 1909508"/>
                <a:gd name="connsiteY4" fmla="*/ 0 h 6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508" h="641704">
                  <a:moveTo>
                    <a:pt x="0" y="0"/>
                  </a:moveTo>
                  <a:lnTo>
                    <a:pt x="1909508" y="0"/>
                  </a:lnTo>
                  <a:lnTo>
                    <a:pt x="1909508" y="641704"/>
                  </a:lnTo>
                  <a:lnTo>
                    <a:pt x="0" y="6417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CP. FLORINDA LÓPEZ AGUILERA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ASESOR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6013547" y="4861844"/>
              <a:ext cx="1994623" cy="641704"/>
            </a:xfrm>
            <a:custGeom>
              <a:avLst/>
              <a:gdLst>
                <a:gd name="connsiteX0" fmla="*/ 0 w 1994623"/>
                <a:gd name="connsiteY0" fmla="*/ 0 h 641704"/>
                <a:gd name="connsiteX1" fmla="*/ 1994623 w 1994623"/>
                <a:gd name="connsiteY1" fmla="*/ 0 h 641704"/>
                <a:gd name="connsiteX2" fmla="*/ 1994623 w 1994623"/>
                <a:gd name="connsiteY2" fmla="*/ 641704 h 641704"/>
                <a:gd name="connsiteX3" fmla="*/ 0 w 1994623"/>
                <a:gd name="connsiteY3" fmla="*/ 641704 h 641704"/>
                <a:gd name="connsiteX4" fmla="*/ 0 w 1994623"/>
                <a:gd name="connsiteY4" fmla="*/ 0 h 6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4623" h="641704">
                  <a:moveTo>
                    <a:pt x="0" y="0"/>
                  </a:moveTo>
                  <a:lnTo>
                    <a:pt x="1994623" y="0"/>
                  </a:lnTo>
                  <a:lnTo>
                    <a:pt x="1994623" y="641704"/>
                  </a:lnTo>
                  <a:lnTo>
                    <a:pt x="0" y="6417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MTRA. MARTHA PATRICIA JIMÉNEZ OROPEZA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ASESOR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1731169" y="2780930"/>
              <a:ext cx="2128778" cy="613431"/>
            </a:xfrm>
            <a:custGeom>
              <a:avLst/>
              <a:gdLst>
                <a:gd name="connsiteX0" fmla="*/ 0 w 2128778"/>
                <a:gd name="connsiteY0" fmla="*/ 0 h 613431"/>
                <a:gd name="connsiteX1" fmla="*/ 2128778 w 2128778"/>
                <a:gd name="connsiteY1" fmla="*/ 0 h 613431"/>
                <a:gd name="connsiteX2" fmla="*/ 2128778 w 2128778"/>
                <a:gd name="connsiteY2" fmla="*/ 613431 h 613431"/>
                <a:gd name="connsiteX3" fmla="*/ 0 w 2128778"/>
                <a:gd name="connsiteY3" fmla="*/ 613431 h 613431"/>
                <a:gd name="connsiteX4" fmla="*/ 0 w 2128778"/>
                <a:gd name="connsiteY4" fmla="*/ 0 h 61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778" h="613431">
                  <a:moveTo>
                    <a:pt x="0" y="0"/>
                  </a:moveTo>
                  <a:lnTo>
                    <a:pt x="2128778" y="0"/>
                  </a:lnTo>
                  <a:lnTo>
                    <a:pt x="2128778" y="613431"/>
                  </a:lnTo>
                  <a:lnTo>
                    <a:pt x="0" y="613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LIC. ANA RUTH NUÑEZ BONFIL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ENLACE ADMINISTRATIVO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5418032" y="2780930"/>
              <a:ext cx="2076184" cy="639471"/>
            </a:xfrm>
            <a:custGeom>
              <a:avLst/>
              <a:gdLst>
                <a:gd name="connsiteX0" fmla="*/ 0 w 2076184"/>
                <a:gd name="connsiteY0" fmla="*/ 0 h 639471"/>
                <a:gd name="connsiteX1" fmla="*/ 2076184 w 2076184"/>
                <a:gd name="connsiteY1" fmla="*/ 0 h 639471"/>
                <a:gd name="connsiteX2" fmla="*/ 2076184 w 2076184"/>
                <a:gd name="connsiteY2" fmla="*/ 639471 h 639471"/>
                <a:gd name="connsiteX3" fmla="*/ 0 w 2076184"/>
                <a:gd name="connsiteY3" fmla="*/ 639471 h 639471"/>
                <a:gd name="connsiteX4" fmla="*/ 0 w 2076184"/>
                <a:gd name="connsiteY4" fmla="*/ 0 h 6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184" h="639471">
                  <a:moveTo>
                    <a:pt x="0" y="0"/>
                  </a:moveTo>
                  <a:lnTo>
                    <a:pt x="2076184" y="0"/>
                  </a:lnTo>
                  <a:lnTo>
                    <a:pt x="2076184" y="639471"/>
                  </a:lnTo>
                  <a:lnTo>
                    <a:pt x="0" y="6394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LIC. DOMINGO LEÓN PERALTA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PROGRAMA Y PROYECTOS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1" name="30 Conector recto"/>
          <p:cNvCxnSpPr/>
          <p:nvPr/>
        </p:nvCxnSpPr>
        <p:spPr>
          <a:xfrm>
            <a:off x="2915816" y="2492896"/>
            <a:ext cx="3688282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6604098" y="2492896"/>
            <a:ext cx="0" cy="288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915816" y="2492896"/>
            <a:ext cx="0" cy="288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80</Words>
  <Application>Microsoft Office PowerPoint</Application>
  <PresentationFormat>Presentación en pantalla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KARINA</cp:lastModifiedBy>
  <cp:revision>14</cp:revision>
  <cp:lastPrinted>2017-02-28T22:35:57Z</cp:lastPrinted>
  <dcterms:created xsi:type="dcterms:W3CDTF">2017-02-28T19:28:58Z</dcterms:created>
  <dcterms:modified xsi:type="dcterms:W3CDTF">2017-10-30T18:29:20Z</dcterms:modified>
</cp:coreProperties>
</file>