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06F7-C7B3-495A-871A-1562CC81996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8B31-5BC6-4FA1-A857-EFBEAF9C7AB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0946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06F7-C7B3-495A-871A-1562CC81996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8B31-5BC6-4FA1-A857-EFBEAF9C7AB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3152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06F7-C7B3-495A-871A-1562CC81996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8B31-5BC6-4FA1-A857-EFBEAF9C7AB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1870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06F7-C7B3-495A-871A-1562CC81996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8B31-5BC6-4FA1-A857-EFBEAF9C7AB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579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06F7-C7B3-495A-871A-1562CC81996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8B31-5BC6-4FA1-A857-EFBEAF9C7AB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9786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06F7-C7B3-495A-871A-1562CC81996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8B31-5BC6-4FA1-A857-EFBEAF9C7AB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1967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06F7-C7B3-495A-871A-1562CC81996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8B31-5BC6-4FA1-A857-EFBEAF9C7AB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2402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06F7-C7B3-495A-871A-1562CC81996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8B31-5BC6-4FA1-A857-EFBEAF9C7AB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4365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06F7-C7B3-495A-871A-1562CC81996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8B31-5BC6-4FA1-A857-EFBEAF9C7AB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64073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06F7-C7B3-495A-871A-1562CC81996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8B31-5BC6-4FA1-A857-EFBEAF9C7AB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74889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06F7-C7B3-495A-871A-1562CC81996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28B31-5BC6-4FA1-A857-EFBEAF9C7AB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8846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06F7-C7B3-495A-871A-1562CC81996A}" type="datetimeFigureOut">
              <a:rPr lang="es-US" smtClean="0"/>
              <a:t>4/18/2018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28B31-5BC6-4FA1-A857-EFBEAF9C7AB9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9148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315717" y="515116"/>
            <a:ext cx="4576763" cy="36933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s-MX" dirty="0" smtClean="0"/>
              <a:t>COORDINACIÓN GENERAL DE ASESORES</a:t>
            </a:r>
            <a:endParaRPr lang="es-ES" dirty="0"/>
          </a:p>
        </p:txBody>
      </p:sp>
      <p:sp>
        <p:nvSpPr>
          <p:cNvPr id="7" name="56 CuadroTexto"/>
          <p:cNvSpPr txBox="1"/>
          <p:nvPr/>
        </p:nvSpPr>
        <p:spPr>
          <a:xfrm>
            <a:off x="3047999" y="910461"/>
            <a:ext cx="3556099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MX" dirty="0" smtClean="0"/>
              <a:t>ORGANIGRAMA</a:t>
            </a:r>
          </a:p>
          <a:p>
            <a:pPr algn="ctr">
              <a:defRPr/>
            </a:pPr>
            <a:r>
              <a:rPr lang="es-MX" dirty="0" smtClean="0"/>
              <a:t>ABRIL  2018</a:t>
            </a:r>
          </a:p>
        </p:txBody>
      </p:sp>
      <p:pic>
        <p:nvPicPr>
          <p:cNvPr id="9" name="Imagen 41"/>
          <p:cNvPicPr>
            <a:picLocks noChangeAspect="1"/>
          </p:cNvPicPr>
          <p:nvPr/>
        </p:nvPicPr>
        <p:blipFill rotWithShape="1">
          <a:blip r:embed="rId2" cstate="print"/>
          <a:srcRect l="25201" t="13300" r="63850" b="76200"/>
          <a:stretch/>
        </p:blipFill>
        <p:spPr>
          <a:xfrm>
            <a:off x="27652" y="6182751"/>
            <a:ext cx="1159972" cy="300129"/>
          </a:xfrm>
          <a:prstGeom prst="rect">
            <a:avLst/>
          </a:prstGeom>
        </p:spPr>
      </p:pic>
      <p:pic>
        <p:nvPicPr>
          <p:cNvPr id="10" name="Imagen 43"/>
          <p:cNvPicPr>
            <a:picLocks noChangeAspect="1"/>
          </p:cNvPicPr>
          <p:nvPr/>
        </p:nvPicPr>
        <p:blipFill rotWithShape="1">
          <a:blip r:embed="rId3" cstate="print"/>
          <a:srcRect l="58941" t="13300" r="23613" b="76200"/>
          <a:stretch/>
        </p:blipFill>
        <p:spPr>
          <a:xfrm>
            <a:off x="7922695" y="6165304"/>
            <a:ext cx="1221305" cy="306493"/>
          </a:xfrm>
          <a:prstGeom prst="rect">
            <a:avLst/>
          </a:prstGeom>
        </p:spPr>
      </p:pic>
      <p:sp>
        <p:nvSpPr>
          <p:cNvPr id="11" name="CuadroTexto 14"/>
          <p:cNvSpPr txBox="1"/>
          <p:nvPr/>
        </p:nvSpPr>
        <p:spPr>
          <a:xfrm>
            <a:off x="956807" y="6163538"/>
            <a:ext cx="7488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/>
              <a:t>                                                      UBICACIÓN DE LA UNIDAD			                            HORARIO DE ATENCIÓN AL PÚBLICO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043608" y="6453336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AV. PASEO TABASCO 1401, COLONIA TABASCO 2000 C.P. 86035 </a:t>
            </a:r>
            <a:endParaRPr lang="es-MX" sz="1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580112" y="635171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LUNES A VIERNES </a:t>
            </a:r>
          </a:p>
          <a:p>
            <a:pPr algn="ctr"/>
            <a:r>
              <a:rPr lang="es-MX" sz="1200" dirty="0" smtClean="0"/>
              <a:t>DE 8:00 A 16:00 HORAS</a:t>
            </a:r>
            <a:endParaRPr lang="es-MX" sz="1200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99931" y="1556792"/>
            <a:ext cx="5996268" cy="3937200"/>
            <a:chOff x="1699931" y="1556792"/>
            <a:chExt cx="5996268" cy="3937200"/>
          </a:xfrm>
        </p:grpSpPr>
        <p:sp>
          <p:nvSpPr>
            <p:cNvPr id="19" name="18 Forma libre"/>
            <p:cNvSpPr/>
            <p:nvPr/>
          </p:nvSpPr>
          <p:spPr>
            <a:xfrm>
              <a:off x="4648200" y="2358483"/>
              <a:ext cx="2057400" cy="250336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368602"/>
                  </a:lnTo>
                  <a:lnTo>
                    <a:pt x="2345584" y="2368602"/>
                  </a:lnTo>
                  <a:lnTo>
                    <a:pt x="2345584" y="2503360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19 Forma libre"/>
            <p:cNvSpPr/>
            <p:nvPr/>
          </p:nvSpPr>
          <p:spPr>
            <a:xfrm>
              <a:off x="4616936" y="2358483"/>
              <a:ext cx="91440" cy="249380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8338" y="0"/>
                  </a:moveTo>
                  <a:lnTo>
                    <a:pt x="48338" y="2359047"/>
                  </a:lnTo>
                  <a:lnTo>
                    <a:pt x="45720" y="2359047"/>
                  </a:lnTo>
                  <a:lnTo>
                    <a:pt x="45720" y="2493805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20 Forma libre"/>
            <p:cNvSpPr/>
            <p:nvPr/>
          </p:nvSpPr>
          <p:spPr>
            <a:xfrm>
              <a:off x="2775929" y="2358483"/>
              <a:ext cx="1889345" cy="14611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89345" y="0"/>
                  </a:moveTo>
                  <a:lnTo>
                    <a:pt x="1889345" y="1326384"/>
                  </a:lnTo>
                  <a:lnTo>
                    <a:pt x="0" y="1326384"/>
                  </a:lnTo>
                  <a:lnTo>
                    <a:pt x="0" y="1461142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Forma libre"/>
            <p:cNvSpPr/>
            <p:nvPr/>
          </p:nvSpPr>
          <p:spPr>
            <a:xfrm>
              <a:off x="2627104" y="2358483"/>
              <a:ext cx="2038169" cy="24842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038169" y="0"/>
                  </a:moveTo>
                  <a:lnTo>
                    <a:pt x="2038169" y="2349486"/>
                  </a:lnTo>
                  <a:lnTo>
                    <a:pt x="0" y="2349486"/>
                  </a:lnTo>
                  <a:lnTo>
                    <a:pt x="0" y="2484244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22 Forma libre"/>
            <p:cNvSpPr/>
            <p:nvPr/>
          </p:nvSpPr>
          <p:spPr>
            <a:xfrm>
              <a:off x="3631558" y="1556792"/>
              <a:ext cx="2067431" cy="801690"/>
            </a:xfrm>
            <a:custGeom>
              <a:avLst/>
              <a:gdLst>
                <a:gd name="connsiteX0" fmla="*/ 0 w 2067431"/>
                <a:gd name="connsiteY0" fmla="*/ 0 h 657676"/>
                <a:gd name="connsiteX1" fmla="*/ 2067431 w 2067431"/>
                <a:gd name="connsiteY1" fmla="*/ 0 h 657676"/>
                <a:gd name="connsiteX2" fmla="*/ 2067431 w 2067431"/>
                <a:gd name="connsiteY2" fmla="*/ 657676 h 657676"/>
                <a:gd name="connsiteX3" fmla="*/ 0 w 2067431"/>
                <a:gd name="connsiteY3" fmla="*/ 657676 h 657676"/>
                <a:gd name="connsiteX4" fmla="*/ 0 w 2067431"/>
                <a:gd name="connsiteY4" fmla="*/ 0 h 65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431" h="657676">
                  <a:moveTo>
                    <a:pt x="0" y="0"/>
                  </a:moveTo>
                  <a:lnTo>
                    <a:pt x="2067431" y="0"/>
                  </a:lnTo>
                  <a:lnTo>
                    <a:pt x="2067431" y="657676"/>
                  </a:lnTo>
                  <a:lnTo>
                    <a:pt x="0" y="6576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COORDINADOR GENERAL</a:t>
              </a:r>
              <a:endParaRPr lang="es-US" sz="12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23 Forma libre"/>
            <p:cNvSpPr/>
            <p:nvPr/>
          </p:nvSpPr>
          <p:spPr>
            <a:xfrm>
              <a:off x="1985400" y="4842728"/>
              <a:ext cx="1283409" cy="641704"/>
            </a:xfrm>
            <a:custGeom>
              <a:avLst/>
              <a:gdLst>
                <a:gd name="connsiteX0" fmla="*/ 0 w 1283409"/>
                <a:gd name="connsiteY0" fmla="*/ 0 h 641704"/>
                <a:gd name="connsiteX1" fmla="*/ 1283409 w 1283409"/>
                <a:gd name="connsiteY1" fmla="*/ 0 h 641704"/>
                <a:gd name="connsiteX2" fmla="*/ 1283409 w 1283409"/>
                <a:gd name="connsiteY2" fmla="*/ 641704 h 641704"/>
                <a:gd name="connsiteX3" fmla="*/ 0 w 1283409"/>
                <a:gd name="connsiteY3" fmla="*/ 641704 h 641704"/>
                <a:gd name="connsiteX4" fmla="*/ 0 w 1283409"/>
                <a:gd name="connsiteY4" fmla="*/ 0 h 64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3409" h="641704">
                  <a:moveTo>
                    <a:pt x="0" y="0"/>
                  </a:moveTo>
                  <a:lnTo>
                    <a:pt x="1283409" y="0"/>
                  </a:lnTo>
                  <a:lnTo>
                    <a:pt x="1283409" y="641704"/>
                  </a:lnTo>
                  <a:lnTo>
                    <a:pt x="0" y="6417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ASESOR</a:t>
              </a:r>
              <a:endParaRPr lang="es-US" sz="12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24 Forma libre"/>
            <p:cNvSpPr/>
            <p:nvPr/>
          </p:nvSpPr>
          <p:spPr>
            <a:xfrm>
              <a:off x="1699931" y="3819626"/>
              <a:ext cx="2151995" cy="641704"/>
            </a:xfrm>
            <a:custGeom>
              <a:avLst/>
              <a:gdLst>
                <a:gd name="connsiteX0" fmla="*/ 0 w 2151995"/>
                <a:gd name="connsiteY0" fmla="*/ 0 h 641704"/>
                <a:gd name="connsiteX1" fmla="*/ 2151995 w 2151995"/>
                <a:gd name="connsiteY1" fmla="*/ 0 h 641704"/>
                <a:gd name="connsiteX2" fmla="*/ 2151995 w 2151995"/>
                <a:gd name="connsiteY2" fmla="*/ 641704 h 641704"/>
                <a:gd name="connsiteX3" fmla="*/ 0 w 2151995"/>
                <a:gd name="connsiteY3" fmla="*/ 641704 h 641704"/>
                <a:gd name="connsiteX4" fmla="*/ 0 w 2151995"/>
                <a:gd name="connsiteY4" fmla="*/ 0 h 64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1995" h="641704">
                  <a:moveTo>
                    <a:pt x="0" y="0"/>
                  </a:moveTo>
                  <a:lnTo>
                    <a:pt x="2151995" y="0"/>
                  </a:lnTo>
                  <a:lnTo>
                    <a:pt x="2151995" y="641704"/>
                  </a:lnTo>
                  <a:lnTo>
                    <a:pt x="0" y="6417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LIC. KARINA DE JESÚS ZAVALA BALCAZAR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ENLACE JURIDICO</a:t>
              </a:r>
              <a:endParaRPr lang="es-US" sz="12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25 Forma libre"/>
            <p:cNvSpPr/>
            <p:nvPr/>
          </p:nvSpPr>
          <p:spPr>
            <a:xfrm>
              <a:off x="4011298" y="4852288"/>
              <a:ext cx="1307951" cy="641704"/>
            </a:xfrm>
            <a:custGeom>
              <a:avLst/>
              <a:gdLst>
                <a:gd name="connsiteX0" fmla="*/ 0 w 1909508"/>
                <a:gd name="connsiteY0" fmla="*/ 0 h 641704"/>
                <a:gd name="connsiteX1" fmla="*/ 1909508 w 1909508"/>
                <a:gd name="connsiteY1" fmla="*/ 0 h 641704"/>
                <a:gd name="connsiteX2" fmla="*/ 1909508 w 1909508"/>
                <a:gd name="connsiteY2" fmla="*/ 641704 h 641704"/>
                <a:gd name="connsiteX3" fmla="*/ 0 w 1909508"/>
                <a:gd name="connsiteY3" fmla="*/ 641704 h 641704"/>
                <a:gd name="connsiteX4" fmla="*/ 0 w 1909508"/>
                <a:gd name="connsiteY4" fmla="*/ 0 h 64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9508" h="641704">
                  <a:moveTo>
                    <a:pt x="0" y="0"/>
                  </a:moveTo>
                  <a:lnTo>
                    <a:pt x="1909508" y="0"/>
                  </a:lnTo>
                  <a:lnTo>
                    <a:pt x="1909508" y="641704"/>
                  </a:lnTo>
                  <a:lnTo>
                    <a:pt x="0" y="6417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dirty="0" smtClean="0">
                  <a:latin typeface="Arial" pitchFamily="34" charset="0"/>
                  <a:cs typeface="Arial" pitchFamily="34" charset="0"/>
                </a:rPr>
                <a:t>ASESOR</a:t>
              </a:r>
              <a:endParaRPr lang="es-US" sz="12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27 Forma libre"/>
            <p:cNvSpPr/>
            <p:nvPr/>
          </p:nvSpPr>
          <p:spPr>
            <a:xfrm>
              <a:off x="1731169" y="2780930"/>
              <a:ext cx="2128778" cy="613431"/>
            </a:xfrm>
            <a:custGeom>
              <a:avLst/>
              <a:gdLst>
                <a:gd name="connsiteX0" fmla="*/ 0 w 2128778"/>
                <a:gd name="connsiteY0" fmla="*/ 0 h 613431"/>
                <a:gd name="connsiteX1" fmla="*/ 2128778 w 2128778"/>
                <a:gd name="connsiteY1" fmla="*/ 0 h 613431"/>
                <a:gd name="connsiteX2" fmla="*/ 2128778 w 2128778"/>
                <a:gd name="connsiteY2" fmla="*/ 613431 h 613431"/>
                <a:gd name="connsiteX3" fmla="*/ 0 w 2128778"/>
                <a:gd name="connsiteY3" fmla="*/ 613431 h 613431"/>
                <a:gd name="connsiteX4" fmla="*/ 0 w 2128778"/>
                <a:gd name="connsiteY4" fmla="*/ 0 h 61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8778" h="613431">
                  <a:moveTo>
                    <a:pt x="0" y="0"/>
                  </a:moveTo>
                  <a:lnTo>
                    <a:pt x="2128778" y="0"/>
                  </a:lnTo>
                  <a:lnTo>
                    <a:pt x="2128778" y="613431"/>
                  </a:lnTo>
                  <a:lnTo>
                    <a:pt x="0" y="61343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LIC. ANA RUTH NUÑEZ BONFIL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ENLACE ADMINISTRATIVO</a:t>
              </a:r>
              <a:endParaRPr lang="es-US" sz="12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28 Forma libre"/>
            <p:cNvSpPr/>
            <p:nvPr/>
          </p:nvSpPr>
          <p:spPr>
            <a:xfrm>
              <a:off x="5181600" y="2780930"/>
              <a:ext cx="2514599" cy="724270"/>
            </a:xfrm>
            <a:custGeom>
              <a:avLst/>
              <a:gdLst>
                <a:gd name="connsiteX0" fmla="*/ 0 w 2076184"/>
                <a:gd name="connsiteY0" fmla="*/ 0 h 639471"/>
                <a:gd name="connsiteX1" fmla="*/ 2076184 w 2076184"/>
                <a:gd name="connsiteY1" fmla="*/ 0 h 639471"/>
                <a:gd name="connsiteX2" fmla="*/ 2076184 w 2076184"/>
                <a:gd name="connsiteY2" fmla="*/ 639471 h 639471"/>
                <a:gd name="connsiteX3" fmla="*/ 0 w 2076184"/>
                <a:gd name="connsiteY3" fmla="*/ 639471 h 639471"/>
                <a:gd name="connsiteX4" fmla="*/ 0 w 2076184"/>
                <a:gd name="connsiteY4" fmla="*/ 0 h 63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6184" h="639471">
                  <a:moveTo>
                    <a:pt x="0" y="0"/>
                  </a:moveTo>
                  <a:lnTo>
                    <a:pt x="2076184" y="0"/>
                  </a:lnTo>
                  <a:lnTo>
                    <a:pt x="2076184" y="639471"/>
                  </a:lnTo>
                  <a:lnTo>
                    <a:pt x="0" y="6394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kern="1200" dirty="0" smtClean="0">
                  <a:latin typeface="Arial" pitchFamily="34" charset="0"/>
                  <a:cs typeface="Arial" pitchFamily="34" charset="0"/>
                </a:rPr>
                <a:t>LIC. DOMINGO LEÓN PERALTA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S" sz="1200" b="1" dirty="0" smtClean="0">
                  <a:latin typeface="Arial" pitchFamily="34" charset="0"/>
                  <a:cs typeface="Arial" pitchFamily="34" charset="0"/>
                </a:rPr>
                <a:t>ENCARGADO DE DESPACHO</a:t>
              </a:r>
              <a:endParaRPr lang="es-US" sz="12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1" name="30 Conector recto"/>
          <p:cNvCxnSpPr/>
          <p:nvPr/>
        </p:nvCxnSpPr>
        <p:spPr>
          <a:xfrm>
            <a:off x="2915816" y="2492896"/>
            <a:ext cx="3688282" cy="0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6604098" y="2492896"/>
            <a:ext cx="0" cy="288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2915816" y="2492896"/>
            <a:ext cx="0" cy="2880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" name="29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2082" r="82476" b="83902"/>
          <a:stretch/>
        </p:blipFill>
        <p:spPr bwMode="auto">
          <a:xfrm>
            <a:off x="1087785" y="75084"/>
            <a:ext cx="1323975" cy="1409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31 Forma libre"/>
          <p:cNvSpPr/>
          <p:nvPr/>
        </p:nvSpPr>
        <p:spPr>
          <a:xfrm>
            <a:off x="6248400" y="4862908"/>
            <a:ext cx="1307951" cy="641704"/>
          </a:xfrm>
          <a:custGeom>
            <a:avLst/>
            <a:gdLst>
              <a:gd name="connsiteX0" fmla="*/ 0 w 1909508"/>
              <a:gd name="connsiteY0" fmla="*/ 0 h 641704"/>
              <a:gd name="connsiteX1" fmla="*/ 1909508 w 1909508"/>
              <a:gd name="connsiteY1" fmla="*/ 0 h 641704"/>
              <a:gd name="connsiteX2" fmla="*/ 1909508 w 1909508"/>
              <a:gd name="connsiteY2" fmla="*/ 641704 h 641704"/>
              <a:gd name="connsiteX3" fmla="*/ 0 w 1909508"/>
              <a:gd name="connsiteY3" fmla="*/ 641704 h 641704"/>
              <a:gd name="connsiteX4" fmla="*/ 0 w 1909508"/>
              <a:gd name="connsiteY4" fmla="*/ 0 h 64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9508" h="641704">
                <a:moveTo>
                  <a:pt x="0" y="0"/>
                </a:moveTo>
                <a:lnTo>
                  <a:pt x="1909508" y="0"/>
                </a:lnTo>
                <a:lnTo>
                  <a:pt x="1909508" y="641704"/>
                </a:lnTo>
                <a:lnTo>
                  <a:pt x="0" y="6417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US" sz="1200" b="1" dirty="0" smtClean="0">
                <a:latin typeface="Arial" pitchFamily="34" charset="0"/>
                <a:cs typeface="Arial" pitchFamily="34" charset="0"/>
              </a:rPr>
              <a:t>ASESOR</a:t>
            </a:r>
            <a:endParaRPr lang="es-US" sz="1200" b="1" kern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62</Words>
  <Application>Microsoft Office PowerPoint</Application>
  <PresentationFormat>Presentación en pantalla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</dc:creator>
  <cp:lastModifiedBy>KARINA</cp:lastModifiedBy>
  <cp:revision>2</cp:revision>
  <dcterms:created xsi:type="dcterms:W3CDTF">2018-04-17T20:03:53Z</dcterms:created>
  <dcterms:modified xsi:type="dcterms:W3CDTF">2018-04-18T14:44:35Z</dcterms:modified>
</cp:coreProperties>
</file>