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es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1E662-C22C-49A7-940C-7F7E610B50E2}" type="datetimeFigureOut">
              <a:rPr lang="es-US" smtClean="0"/>
              <a:t>5/9/2018</a:t>
            </a:fld>
            <a:endParaRPr lang="es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AD799-042B-43AE-B3F5-C03E25426BAB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715422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1E662-C22C-49A7-940C-7F7E610B50E2}" type="datetimeFigureOut">
              <a:rPr lang="es-US" smtClean="0"/>
              <a:t>5/9/2018</a:t>
            </a:fld>
            <a:endParaRPr lang="es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AD799-042B-43AE-B3F5-C03E25426BAB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264471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1E662-C22C-49A7-940C-7F7E610B50E2}" type="datetimeFigureOut">
              <a:rPr lang="es-US" smtClean="0"/>
              <a:t>5/9/2018</a:t>
            </a:fld>
            <a:endParaRPr lang="es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AD799-042B-43AE-B3F5-C03E25426BAB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858334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1E662-C22C-49A7-940C-7F7E610B50E2}" type="datetimeFigureOut">
              <a:rPr lang="es-US" smtClean="0"/>
              <a:t>5/9/2018</a:t>
            </a:fld>
            <a:endParaRPr lang="es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AD799-042B-43AE-B3F5-C03E25426BAB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59509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1E662-C22C-49A7-940C-7F7E610B50E2}" type="datetimeFigureOut">
              <a:rPr lang="es-US" smtClean="0"/>
              <a:t>5/9/2018</a:t>
            </a:fld>
            <a:endParaRPr lang="es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AD799-042B-43AE-B3F5-C03E25426BAB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860229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1E662-C22C-49A7-940C-7F7E610B50E2}" type="datetimeFigureOut">
              <a:rPr lang="es-US" smtClean="0"/>
              <a:t>5/9/2018</a:t>
            </a:fld>
            <a:endParaRPr lang="es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AD799-042B-43AE-B3F5-C03E25426BAB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913059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1E662-C22C-49A7-940C-7F7E610B50E2}" type="datetimeFigureOut">
              <a:rPr lang="es-US" smtClean="0"/>
              <a:t>5/9/2018</a:t>
            </a:fld>
            <a:endParaRPr lang="es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AD799-042B-43AE-B3F5-C03E25426BAB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4085662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1E662-C22C-49A7-940C-7F7E610B50E2}" type="datetimeFigureOut">
              <a:rPr lang="es-US" smtClean="0"/>
              <a:t>5/9/2018</a:t>
            </a:fld>
            <a:endParaRPr lang="es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AD799-042B-43AE-B3F5-C03E25426BAB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43657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1E662-C22C-49A7-940C-7F7E610B50E2}" type="datetimeFigureOut">
              <a:rPr lang="es-US" smtClean="0"/>
              <a:t>5/9/2018</a:t>
            </a:fld>
            <a:endParaRPr lang="es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AD799-042B-43AE-B3F5-C03E25426BAB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979298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1E662-C22C-49A7-940C-7F7E610B50E2}" type="datetimeFigureOut">
              <a:rPr lang="es-US" smtClean="0"/>
              <a:t>5/9/2018</a:t>
            </a:fld>
            <a:endParaRPr lang="es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AD799-042B-43AE-B3F5-C03E25426BAB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73806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1E662-C22C-49A7-940C-7F7E610B50E2}" type="datetimeFigureOut">
              <a:rPr lang="es-US" smtClean="0"/>
              <a:t>5/9/2018</a:t>
            </a:fld>
            <a:endParaRPr lang="es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AD799-042B-43AE-B3F5-C03E25426BAB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037545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B1E662-C22C-49A7-940C-7F7E610B50E2}" type="datetimeFigureOut">
              <a:rPr lang="es-US" smtClean="0"/>
              <a:t>5/9/2018</a:t>
            </a:fld>
            <a:endParaRPr lang="es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AD799-042B-43AE-B3F5-C03E25426BAB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212957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813644"/>
              </p:ext>
            </p:extLst>
          </p:nvPr>
        </p:nvGraphicFramePr>
        <p:xfrm>
          <a:off x="496271" y="2204864"/>
          <a:ext cx="7949368" cy="1967448"/>
        </p:xfrm>
        <a:graphic>
          <a:graphicData uri="http://schemas.openxmlformats.org/drawingml/2006/table">
            <a:tbl>
              <a:tblPr/>
              <a:tblGrid>
                <a:gridCol w="1224135"/>
                <a:gridCol w="1512168"/>
                <a:gridCol w="1440160"/>
                <a:gridCol w="2160240"/>
                <a:gridCol w="820577"/>
                <a:gridCol w="792088"/>
              </a:tblGrid>
              <a:tr h="135514">
                <a:tc rowSpan="2">
                  <a:txBody>
                    <a:bodyPr/>
                    <a:lstStyle/>
                    <a:p>
                      <a:pPr marL="400050" marR="40068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MX" sz="800" b="1" spc="-5" dirty="0">
                          <a:latin typeface="Arial"/>
                          <a:ea typeface="Arial"/>
                        </a:rPr>
                        <a:t>F</a:t>
                      </a:r>
                      <a:r>
                        <a:rPr lang="es-MX" sz="800" b="1" spc="5" dirty="0">
                          <a:latin typeface="Arial"/>
                          <a:ea typeface="Arial"/>
                        </a:rPr>
                        <a:t>O</a:t>
                      </a:r>
                      <a:r>
                        <a:rPr lang="es-MX" sz="800" b="1" spc="-15" dirty="0">
                          <a:latin typeface="Arial"/>
                          <a:ea typeface="Arial"/>
                        </a:rPr>
                        <a:t>T</a:t>
                      </a:r>
                      <a:r>
                        <a:rPr lang="es-MX" sz="800" b="1" dirty="0">
                          <a:latin typeface="Arial"/>
                          <a:ea typeface="Arial"/>
                        </a:rPr>
                        <a:t>O</a:t>
                      </a:r>
                      <a:endParaRPr lang="es-MX" sz="7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269240"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MX" sz="800" b="1" spc="-5" dirty="0">
                          <a:latin typeface="Arial"/>
                          <a:ea typeface="Arial"/>
                        </a:rPr>
                        <a:t>N</a:t>
                      </a:r>
                      <a:r>
                        <a:rPr lang="es-MX" sz="800" b="1" spc="5" dirty="0">
                          <a:latin typeface="Arial"/>
                          <a:ea typeface="Arial"/>
                        </a:rPr>
                        <a:t>O</a:t>
                      </a:r>
                      <a:r>
                        <a:rPr lang="es-MX" sz="800" b="1" dirty="0">
                          <a:latin typeface="Arial"/>
                          <a:ea typeface="Arial"/>
                        </a:rPr>
                        <a:t>M</a:t>
                      </a:r>
                      <a:r>
                        <a:rPr lang="es-MX" sz="800" b="1" spc="-5" dirty="0">
                          <a:latin typeface="Arial"/>
                          <a:ea typeface="Arial"/>
                        </a:rPr>
                        <a:t>BR</a:t>
                      </a:r>
                      <a:r>
                        <a:rPr lang="es-MX" sz="800" b="1" dirty="0">
                          <a:latin typeface="Arial"/>
                          <a:ea typeface="Arial"/>
                        </a:rPr>
                        <a:t>E </a:t>
                      </a:r>
                      <a:r>
                        <a:rPr lang="es-MX" sz="800" b="1" spc="-5" dirty="0">
                          <a:latin typeface="Arial"/>
                          <a:ea typeface="Arial"/>
                        </a:rPr>
                        <a:t>DE</a:t>
                      </a:r>
                      <a:r>
                        <a:rPr lang="es-MX" sz="800" b="1" dirty="0">
                          <a:latin typeface="Arial"/>
                          <a:ea typeface="Arial"/>
                        </a:rPr>
                        <a:t>L</a:t>
                      </a:r>
                      <a:endParaRPr lang="es-MX" sz="700" dirty="0">
                        <a:latin typeface="Times New Roman"/>
                        <a:ea typeface="Times New Roman"/>
                      </a:endParaRPr>
                    </a:p>
                    <a:p>
                      <a:pPr marL="246380" algn="l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MX" sz="800" b="1" spc="-5" dirty="0">
                          <a:latin typeface="Arial"/>
                          <a:ea typeface="Arial"/>
                        </a:rPr>
                        <a:t>FUNC</a:t>
                      </a:r>
                      <a:r>
                        <a:rPr lang="es-MX" sz="800" b="1" spc="5" dirty="0">
                          <a:latin typeface="Arial"/>
                          <a:ea typeface="Arial"/>
                        </a:rPr>
                        <a:t>ION</a:t>
                      </a:r>
                      <a:r>
                        <a:rPr lang="es-MX" sz="800" b="1" spc="-30" dirty="0">
                          <a:latin typeface="Arial"/>
                          <a:ea typeface="Arial"/>
                        </a:rPr>
                        <a:t>A</a:t>
                      </a:r>
                      <a:r>
                        <a:rPr lang="es-MX" sz="800" b="1" spc="-5" dirty="0">
                          <a:latin typeface="Arial"/>
                          <a:ea typeface="Arial"/>
                        </a:rPr>
                        <a:t>R</a:t>
                      </a:r>
                      <a:r>
                        <a:rPr lang="es-MX" sz="800" b="1" spc="5" dirty="0">
                          <a:latin typeface="Arial"/>
                          <a:ea typeface="Arial"/>
                        </a:rPr>
                        <a:t>I</a:t>
                      </a:r>
                      <a:r>
                        <a:rPr lang="es-MX" sz="800" b="1" dirty="0">
                          <a:latin typeface="Arial"/>
                          <a:ea typeface="Arial"/>
                        </a:rPr>
                        <a:t>O</a:t>
                      </a:r>
                      <a:endParaRPr lang="es-MX" sz="7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236855" marR="23685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MX" sz="800" b="1" spc="5" dirty="0">
                          <a:latin typeface="Arial"/>
                          <a:ea typeface="Arial"/>
                        </a:rPr>
                        <a:t>C</a:t>
                      </a:r>
                      <a:r>
                        <a:rPr lang="es-MX" sz="800" b="1" spc="-30" dirty="0">
                          <a:latin typeface="Arial"/>
                          <a:ea typeface="Arial"/>
                        </a:rPr>
                        <a:t>A</a:t>
                      </a:r>
                      <a:r>
                        <a:rPr lang="es-MX" sz="800" b="1" spc="-5" dirty="0">
                          <a:latin typeface="Arial"/>
                          <a:ea typeface="Arial"/>
                        </a:rPr>
                        <a:t>R</a:t>
                      </a:r>
                      <a:r>
                        <a:rPr lang="es-MX" sz="800" b="1" spc="5" dirty="0">
                          <a:latin typeface="Arial"/>
                          <a:ea typeface="Arial"/>
                        </a:rPr>
                        <a:t>G</a:t>
                      </a:r>
                      <a:r>
                        <a:rPr lang="es-MX" sz="800" b="1" dirty="0">
                          <a:latin typeface="Arial"/>
                          <a:ea typeface="Arial"/>
                        </a:rPr>
                        <a:t>O</a:t>
                      </a:r>
                      <a:r>
                        <a:rPr lang="es-MX" sz="800" b="1" spc="10" dirty="0">
                          <a:latin typeface="Arial"/>
                          <a:ea typeface="Arial"/>
                        </a:rPr>
                        <a:t> </a:t>
                      </a:r>
                      <a:r>
                        <a:rPr lang="es-MX" sz="800" b="1" spc="5" dirty="0">
                          <a:latin typeface="Arial"/>
                          <a:ea typeface="Arial"/>
                        </a:rPr>
                        <a:t>Q</a:t>
                      </a:r>
                      <a:r>
                        <a:rPr lang="es-MX" sz="800" b="1" spc="-5" dirty="0">
                          <a:latin typeface="Arial"/>
                          <a:ea typeface="Arial"/>
                        </a:rPr>
                        <a:t>U</a:t>
                      </a:r>
                      <a:r>
                        <a:rPr lang="es-MX" sz="800" b="1" dirty="0">
                          <a:latin typeface="Arial"/>
                          <a:ea typeface="Arial"/>
                        </a:rPr>
                        <a:t>E</a:t>
                      </a:r>
                      <a:endParaRPr lang="es-MX" sz="700" dirty="0">
                        <a:latin typeface="Times New Roman"/>
                        <a:ea typeface="Times New Roman"/>
                      </a:endParaRPr>
                    </a:p>
                    <a:p>
                      <a:pPr marL="415290" marR="414655" algn="ctr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MX" sz="800" b="1" spc="5" dirty="0">
                          <a:latin typeface="Arial"/>
                          <a:ea typeface="Arial"/>
                        </a:rPr>
                        <a:t>O</a:t>
                      </a:r>
                      <a:r>
                        <a:rPr lang="es-MX" sz="800" b="1" spc="-5" dirty="0">
                          <a:latin typeface="Arial"/>
                          <a:ea typeface="Arial"/>
                        </a:rPr>
                        <a:t>CU</a:t>
                      </a:r>
                      <a:r>
                        <a:rPr lang="es-MX" sz="800" b="1" spc="5" dirty="0">
                          <a:latin typeface="Arial"/>
                          <a:ea typeface="Arial"/>
                        </a:rPr>
                        <a:t>P</a:t>
                      </a:r>
                      <a:r>
                        <a:rPr lang="es-MX" sz="800" b="1" dirty="0">
                          <a:latin typeface="Arial"/>
                          <a:ea typeface="Arial"/>
                        </a:rPr>
                        <a:t>A</a:t>
                      </a:r>
                      <a:endParaRPr lang="es-MX" sz="7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7683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MX" sz="800" b="1" spc="-5">
                          <a:latin typeface="Arial"/>
                          <a:ea typeface="Arial"/>
                        </a:rPr>
                        <a:t>C</a:t>
                      </a:r>
                      <a:r>
                        <a:rPr lang="es-MX" sz="800" b="1" spc="5">
                          <a:latin typeface="Arial"/>
                          <a:ea typeface="Arial"/>
                        </a:rPr>
                        <a:t>O</a:t>
                      </a:r>
                      <a:r>
                        <a:rPr lang="es-MX" sz="800" b="1" spc="-5">
                          <a:latin typeface="Arial"/>
                          <a:ea typeface="Arial"/>
                        </a:rPr>
                        <a:t>RRE</a:t>
                      </a:r>
                      <a:r>
                        <a:rPr lang="es-MX" sz="800" b="1">
                          <a:latin typeface="Arial"/>
                          <a:ea typeface="Arial"/>
                        </a:rPr>
                        <a:t>O </a:t>
                      </a:r>
                      <a:r>
                        <a:rPr lang="es-MX" sz="800" b="1" spc="5">
                          <a:latin typeface="Arial"/>
                          <a:ea typeface="Arial"/>
                        </a:rPr>
                        <a:t>I</a:t>
                      </a:r>
                      <a:r>
                        <a:rPr lang="es-MX" sz="800" b="1" spc="-5">
                          <a:latin typeface="Arial"/>
                          <a:ea typeface="Arial"/>
                        </a:rPr>
                        <a:t>NS</a:t>
                      </a:r>
                      <a:r>
                        <a:rPr lang="es-MX" sz="800" b="1" spc="-15">
                          <a:latin typeface="Arial"/>
                          <a:ea typeface="Arial"/>
                        </a:rPr>
                        <a:t>T</a:t>
                      </a:r>
                      <a:r>
                        <a:rPr lang="es-MX" sz="800" b="1" spc="5">
                          <a:latin typeface="Arial"/>
                          <a:ea typeface="Arial"/>
                        </a:rPr>
                        <a:t>I</a:t>
                      </a:r>
                      <a:r>
                        <a:rPr lang="es-MX" sz="800" b="1" spc="-15">
                          <a:latin typeface="Arial"/>
                          <a:ea typeface="Arial"/>
                        </a:rPr>
                        <a:t>T</a:t>
                      </a:r>
                      <a:r>
                        <a:rPr lang="es-MX" sz="800" b="1" spc="5">
                          <a:latin typeface="Arial"/>
                          <a:ea typeface="Arial"/>
                        </a:rPr>
                        <a:t>U</a:t>
                      </a:r>
                      <a:r>
                        <a:rPr lang="es-MX" sz="800" b="1" spc="-5">
                          <a:latin typeface="Arial"/>
                          <a:ea typeface="Arial"/>
                        </a:rPr>
                        <a:t>C</a:t>
                      </a:r>
                      <a:r>
                        <a:rPr lang="es-MX" sz="800" b="1" spc="5">
                          <a:latin typeface="Arial"/>
                          <a:ea typeface="Arial"/>
                        </a:rPr>
                        <a:t>IO</a:t>
                      </a:r>
                      <a:r>
                        <a:rPr lang="es-MX" sz="800" b="1" spc="-5">
                          <a:latin typeface="Arial"/>
                          <a:ea typeface="Arial"/>
                        </a:rPr>
                        <a:t>N</a:t>
                      </a:r>
                      <a:r>
                        <a:rPr lang="es-MX" sz="800" b="1" spc="-30">
                          <a:latin typeface="Arial"/>
                          <a:ea typeface="Arial"/>
                        </a:rPr>
                        <a:t>A</a:t>
                      </a:r>
                      <a:r>
                        <a:rPr lang="es-MX" sz="800" b="1">
                          <a:latin typeface="Arial"/>
                          <a:ea typeface="Arial"/>
                        </a:rPr>
                        <a:t>L</a:t>
                      </a:r>
                      <a:endParaRPr lang="es-MX" sz="7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MX" sz="800" b="1" spc="-15" dirty="0">
                          <a:latin typeface="Arial"/>
                          <a:ea typeface="Arial"/>
                        </a:rPr>
                        <a:t>         T</a:t>
                      </a:r>
                      <a:r>
                        <a:rPr lang="es-MX" sz="800" b="1" spc="-5" dirty="0">
                          <a:latin typeface="Arial"/>
                          <a:ea typeface="Arial"/>
                        </a:rPr>
                        <a:t>ELEF</a:t>
                      </a:r>
                      <a:r>
                        <a:rPr lang="es-MX" sz="800" b="1" spc="5" dirty="0">
                          <a:latin typeface="Arial"/>
                          <a:ea typeface="Arial"/>
                        </a:rPr>
                        <a:t>O</a:t>
                      </a:r>
                      <a:r>
                        <a:rPr lang="es-MX" sz="800" b="1" spc="-5" dirty="0">
                          <a:latin typeface="Arial"/>
                          <a:ea typeface="Arial"/>
                        </a:rPr>
                        <a:t>N</a:t>
                      </a:r>
                      <a:r>
                        <a:rPr lang="es-MX" sz="800" b="1" dirty="0">
                          <a:latin typeface="Arial"/>
                          <a:ea typeface="Arial"/>
                        </a:rPr>
                        <a:t>O</a:t>
                      </a:r>
                      <a:endParaRPr lang="es-MX" sz="7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518904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MX" sz="800" b="1" spc="5">
                          <a:latin typeface="Arial"/>
                          <a:ea typeface="Arial"/>
                        </a:rPr>
                        <a:t>   O</a:t>
                      </a:r>
                      <a:r>
                        <a:rPr lang="es-MX" sz="800" b="1" spc="-5">
                          <a:latin typeface="Arial"/>
                          <a:ea typeface="Arial"/>
                        </a:rPr>
                        <a:t>F</a:t>
                      </a:r>
                      <a:r>
                        <a:rPr lang="es-MX" sz="800" b="1" spc="5">
                          <a:latin typeface="Arial"/>
                          <a:ea typeface="Arial"/>
                        </a:rPr>
                        <a:t>I</a:t>
                      </a:r>
                      <a:r>
                        <a:rPr lang="es-MX" sz="800" b="1" spc="-20">
                          <a:latin typeface="Arial"/>
                          <a:ea typeface="Arial"/>
                        </a:rPr>
                        <a:t>C</a:t>
                      </a:r>
                      <a:r>
                        <a:rPr lang="es-MX" sz="800" b="1" spc="5">
                          <a:latin typeface="Arial"/>
                          <a:ea typeface="Arial"/>
                        </a:rPr>
                        <a:t>IN</a:t>
                      </a:r>
                      <a:r>
                        <a:rPr lang="es-MX" sz="800" b="1">
                          <a:latin typeface="Arial"/>
                          <a:ea typeface="Arial"/>
                        </a:rPr>
                        <a:t>A</a:t>
                      </a:r>
                      <a:endParaRPr lang="es-MX" sz="7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63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MX" sz="800" b="1" spc="-5">
                          <a:latin typeface="Arial"/>
                          <a:ea typeface="Arial"/>
                        </a:rPr>
                        <a:t>EX</a:t>
                      </a:r>
                      <a:r>
                        <a:rPr lang="es-MX" sz="800" b="1" spc="-15">
                          <a:latin typeface="Arial"/>
                          <a:ea typeface="Arial"/>
                        </a:rPr>
                        <a:t>T</a:t>
                      </a:r>
                      <a:r>
                        <a:rPr lang="es-MX" sz="800" b="1" spc="5">
                          <a:latin typeface="Arial"/>
                          <a:ea typeface="Arial"/>
                        </a:rPr>
                        <a:t>E</a:t>
                      </a:r>
                      <a:r>
                        <a:rPr lang="es-MX" sz="800" b="1" spc="-5">
                          <a:latin typeface="Arial"/>
                          <a:ea typeface="Arial"/>
                        </a:rPr>
                        <a:t>NS</a:t>
                      </a:r>
                      <a:r>
                        <a:rPr lang="es-MX" sz="800" b="1" spc="5">
                          <a:latin typeface="Arial"/>
                          <a:ea typeface="Arial"/>
                        </a:rPr>
                        <a:t>IÓ</a:t>
                      </a:r>
                      <a:r>
                        <a:rPr lang="es-MX" sz="800" b="1">
                          <a:latin typeface="Arial"/>
                          <a:ea typeface="Arial"/>
                        </a:rPr>
                        <a:t>N</a:t>
                      </a:r>
                      <a:endParaRPr lang="es-MX" sz="7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endParaRPr lang="es-MX" sz="700" dirty="0">
                        <a:latin typeface="Arial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es-MX" sz="800" dirty="0">
                        <a:latin typeface="Arial"/>
                        <a:ea typeface="Times New Roman"/>
                      </a:endParaRPr>
                    </a:p>
                    <a:p>
                      <a:pPr marL="58420" marR="5588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 smtClean="0">
                          <a:latin typeface="Arial" pitchFamily="34" charset="0"/>
                          <a:ea typeface="Arial"/>
                          <a:cs typeface="Arial" pitchFamily="34" charset="0"/>
                        </a:rPr>
                        <a:t>Mtro</a:t>
                      </a:r>
                      <a:r>
                        <a:rPr lang="en-US" sz="800" dirty="0" smtClean="0">
                          <a:latin typeface="Arial" pitchFamily="34" charset="0"/>
                          <a:ea typeface="Arial"/>
                          <a:cs typeface="Arial" pitchFamily="34" charset="0"/>
                        </a:rPr>
                        <a:t>. Domingo León Peralta</a:t>
                      </a:r>
                      <a:endParaRPr lang="es-MX" sz="800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MX" sz="800" b="1" dirty="0" smtClean="0">
                          <a:latin typeface="Arial"/>
                          <a:ea typeface="Times New Roman"/>
                        </a:rPr>
                        <a:t>Encargado</a:t>
                      </a:r>
                      <a:r>
                        <a:rPr lang="es-MX" sz="800" b="1" baseline="0" dirty="0" smtClean="0">
                          <a:latin typeface="Arial"/>
                          <a:ea typeface="Times New Roman"/>
                        </a:rPr>
                        <a:t> de despacho</a:t>
                      </a:r>
                      <a:endParaRPr lang="es-MX" sz="8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19760" marR="38735" indent="-5518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 dirty="0">
                          <a:latin typeface="Arial" pitchFamily="34" charset="0"/>
                          <a:ea typeface="Arial"/>
                          <a:cs typeface="Arial" pitchFamily="34" charset="0"/>
                        </a:rPr>
                        <a:t>domingoleon@villahermosa.gob.mx</a:t>
                      </a:r>
                      <a:endParaRPr lang="es-MX" sz="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es-MX" sz="700" dirty="0">
                        <a:latin typeface="Arial"/>
                        <a:ea typeface="Times New Roman"/>
                      </a:endParaRPr>
                    </a:p>
                    <a:p>
                      <a:pPr marL="2203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 dirty="0">
                          <a:latin typeface="Arial"/>
                          <a:ea typeface="Arial"/>
                        </a:rPr>
                        <a:t>3103232</a:t>
                      </a:r>
                      <a:endParaRPr lang="es-MX" sz="7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es-MX" sz="700">
                        <a:latin typeface="Arial"/>
                        <a:ea typeface="Times New Roman"/>
                      </a:endParaRPr>
                    </a:p>
                    <a:p>
                      <a:pPr marR="3124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latin typeface="Arial"/>
                          <a:ea typeface="Arial"/>
                        </a:rPr>
                        <a:t>1100</a:t>
                      </a:r>
                      <a:endParaRPr lang="es-MX" sz="7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endParaRPr lang="es-MX" sz="700" dirty="0">
                        <a:latin typeface="Arial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es-MX" sz="800" dirty="0">
                          <a:latin typeface="Arial"/>
                          <a:ea typeface="Times New Roman"/>
                        </a:rPr>
                        <a:t>Lic. Ana Ruth Núñez Bonfil</a:t>
                      </a:r>
                      <a:endParaRPr lang="es-MX" sz="7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s-MX" sz="800" b="1" dirty="0" smtClean="0">
                          <a:latin typeface="Arial"/>
                          <a:ea typeface="Times New Roman"/>
                        </a:rPr>
                        <a:t>Enlace administrativo</a:t>
                      </a:r>
                      <a:endParaRPr lang="es-MX" sz="8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es-MX" sz="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ananunez@villahermosa.gob.mx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es-MX" sz="700" dirty="0">
                        <a:latin typeface="Arial"/>
                        <a:ea typeface="Times New Roman"/>
                      </a:endParaRPr>
                    </a:p>
                    <a:p>
                      <a:pPr marL="2203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 dirty="0">
                          <a:latin typeface="Arial"/>
                          <a:ea typeface="Arial"/>
                        </a:rPr>
                        <a:t>3103232</a:t>
                      </a:r>
                      <a:endParaRPr lang="es-MX" sz="7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es-MX" sz="700" dirty="0">
                        <a:latin typeface="Arial"/>
                        <a:ea typeface="Times New Roman"/>
                      </a:endParaRPr>
                    </a:p>
                    <a:p>
                      <a:pPr marR="3124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 dirty="0">
                          <a:latin typeface="Arial"/>
                          <a:ea typeface="Arial"/>
                        </a:rPr>
                        <a:t>1100</a:t>
                      </a:r>
                      <a:endParaRPr lang="es-MX" sz="7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49" name="Imagen 5"/>
          <p:cNvPicPr>
            <a:picLocks noChangeAspect="1" noChangeArrowheads="1"/>
          </p:cNvPicPr>
          <p:nvPr/>
        </p:nvPicPr>
        <p:blipFill>
          <a:blip r:embed="rId2" cstate="print"/>
          <a:srcRect l="3612" t="17778" b="16817"/>
          <a:stretch>
            <a:fillRect/>
          </a:stretch>
        </p:blipFill>
        <p:spPr bwMode="auto">
          <a:xfrm>
            <a:off x="855914" y="2954134"/>
            <a:ext cx="540721" cy="548640"/>
          </a:xfrm>
          <a:prstGeom prst="rect">
            <a:avLst/>
          </a:prstGeom>
          <a:noFill/>
        </p:spPr>
      </p:pic>
      <p:pic>
        <p:nvPicPr>
          <p:cNvPr id="2050" name="Imagen 6" descr="20160816_080134"/>
          <p:cNvPicPr>
            <a:picLocks noChangeAspect="1" noChangeArrowheads="1"/>
          </p:cNvPicPr>
          <p:nvPr/>
        </p:nvPicPr>
        <p:blipFill>
          <a:blip r:embed="rId3" cstate="print"/>
          <a:srcRect l="10030" r="8345" b="35983"/>
          <a:stretch>
            <a:fillRect/>
          </a:stretch>
        </p:blipFill>
        <p:spPr bwMode="auto">
          <a:xfrm>
            <a:off x="925383" y="3583485"/>
            <a:ext cx="524482" cy="535807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4278336" y="478389"/>
            <a:ext cx="4576763" cy="369332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r">
              <a:defRPr/>
            </a:pPr>
            <a:r>
              <a:rPr lang="es-MX" dirty="0" smtClean="0"/>
              <a:t>COORDINACIÓN GENERAL DE ASESORES</a:t>
            </a:r>
            <a:endParaRPr lang="es-ES" dirty="0"/>
          </a:p>
        </p:txBody>
      </p:sp>
      <p:pic>
        <p:nvPicPr>
          <p:cNvPr id="10" name="Imagen 41"/>
          <p:cNvPicPr>
            <a:picLocks noChangeAspect="1"/>
          </p:cNvPicPr>
          <p:nvPr/>
        </p:nvPicPr>
        <p:blipFill rotWithShape="1">
          <a:blip r:embed="rId4" cstate="print"/>
          <a:srcRect l="25201" t="13300" r="63850" b="76200"/>
          <a:stretch/>
        </p:blipFill>
        <p:spPr>
          <a:xfrm>
            <a:off x="27652" y="6182751"/>
            <a:ext cx="1159972" cy="300129"/>
          </a:xfrm>
          <a:prstGeom prst="rect">
            <a:avLst/>
          </a:prstGeom>
        </p:spPr>
      </p:pic>
      <p:pic>
        <p:nvPicPr>
          <p:cNvPr id="11" name="Imagen 43"/>
          <p:cNvPicPr>
            <a:picLocks noChangeAspect="1"/>
          </p:cNvPicPr>
          <p:nvPr/>
        </p:nvPicPr>
        <p:blipFill rotWithShape="1">
          <a:blip r:embed="rId5" cstate="print"/>
          <a:srcRect l="58941" t="13300" r="23613" b="76200"/>
          <a:stretch/>
        </p:blipFill>
        <p:spPr>
          <a:xfrm>
            <a:off x="7922695" y="6165304"/>
            <a:ext cx="1221305" cy="306493"/>
          </a:xfrm>
          <a:prstGeom prst="rect">
            <a:avLst/>
          </a:prstGeom>
        </p:spPr>
      </p:pic>
      <p:sp>
        <p:nvSpPr>
          <p:cNvPr id="12" name="CuadroTexto 14"/>
          <p:cNvSpPr txBox="1"/>
          <p:nvPr/>
        </p:nvSpPr>
        <p:spPr>
          <a:xfrm>
            <a:off x="956807" y="6163538"/>
            <a:ext cx="74888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b="1" dirty="0" smtClean="0"/>
              <a:t>                                                      UBICACIÓN DE LA UNIDAD			                            HORARIO DE ATENCIÓN AL PÚBLICO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1043608" y="6453336"/>
            <a:ext cx="46805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AV. PASEO TABASCO 1401, COLONIA TABASCO 2000 C.P. 86035 </a:t>
            </a:r>
            <a:endParaRPr lang="es-MX" sz="1200" dirty="0"/>
          </a:p>
        </p:txBody>
      </p:sp>
      <p:sp>
        <p:nvSpPr>
          <p:cNvPr id="14" name="13 CuadroTexto"/>
          <p:cNvSpPr txBox="1"/>
          <p:nvPr/>
        </p:nvSpPr>
        <p:spPr>
          <a:xfrm>
            <a:off x="5580112" y="6351711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 smtClean="0"/>
              <a:t>LUNES A VIERNES </a:t>
            </a:r>
          </a:p>
          <a:p>
            <a:pPr algn="ctr"/>
            <a:r>
              <a:rPr lang="es-MX" sz="1200" dirty="0" smtClean="0"/>
              <a:t>DE 8:00 A 16:00 HORAS</a:t>
            </a:r>
            <a:endParaRPr lang="es-MX" sz="1200" dirty="0"/>
          </a:p>
        </p:txBody>
      </p:sp>
      <p:sp>
        <p:nvSpPr>
          <p:cNvPr id="15" name="56 CuadroTexto"/>
          <p:cNvSpPr txBox="1"/>
          <p:nvPr/>
        </p:nvSpPr>
        <p:spPr>
          <a:xfrm>
            <a:off x="3119264" y="1326922"/>
            <a:ext cx="2976736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es-MX" sz="1400" smtClean="0"/>
              <a:t>DIRECTORIO</a:t>
            </a:r>
            <a:endParaRPr lang="es-MX" sz="1400" dirty="0" smtClean="0"/>
          </a:p>
          <a:p>
            <a:pPr algn="ctr">
              <a:defRPr/>
            </a:pPr>
            <a:r>
              <a:rPr lang="es-MX" sz="1400" dirty="0" smtClean="0"/>
              <a:t>Mayo 2018</a:t>
            </a:r>
            <a:endParaRPr lang="es-MX" sz="1400" dirty="0" smtClean="0"/>
          </a:p>
        </p:txBody>
      </p:sp>
      <p:pic>
        <p:nvPicPr>
          <p:cNvPr id="17" name="16 Imagen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1" t="2082" r="82476" b="83902"/>
          <a:stretch/>
        </p:blipFill>
        <p:spPr bwMode="auto">
          <a:xfrm>
            <a:off x="1066800" y="0"/>
            <a:ext cx="1323975" cy="14097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137392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68</Words>
  <Application>Microsoft Office PowerPoint</Application>
  <PresentationFormat>Presentación en pantalla (4:3)</PresentationFormat>
  <Paragraphs>31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Tema de Office</vt:lpstr>
      <vt:lpstr>Presentación de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KARINA</dc:creator>
  <cp:lastModifiedBy>ANALISIS JURIDICO</cp:lastModifiedBy>
  <cp:revision>12</cp:revision>
  <cp:lastPrinted>2018-05-09T14:56:06Z</cp:lastPrinted>
  <dcterms:created xsi:type="dcterms:W3CDTF">2017-09-08T23:28:14Z</dcterms:created>
  <dcterms:modified xsi:type="dcterms:W3CDTF">2018-05-09T15:50:20Z</dcterms:modified>
</cp:coreProperties>
</file>