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6858000" type="letter"/>
  <p:notesSz cx="9296400" cy="7010400"/>
  <p:defaultTextStyle>
    <a:defPPr>
      <a:defRPr lang="es-MX"/>
    </a:defPPr>
    <a:lvl1pPr marL="0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07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14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22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429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537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644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751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6859" algn="l" defTabSz="914214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4434" autoAdjust="0"/>
  </p:normalViewPr>
  <p:slideViewPr>
    <p:cSldViewPr snapToGrid="0">
      <p:cViewPr varScale="1">
        <p:scale>
          <a:sx n="110" d="100"/>
          <a:sy n="110" d="100"/>
        </p:scale>
        <p:origin x="168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17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265810" y="0"/>
            <a:ext cx="4028440" cy="3517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F1128576-6403-4F98-8C79-A4B3A94A0A31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7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265810" y="6658664"/>
            <a:ext cx="4028440" cy="351737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A40896A1-81A0-49DE-9461-8DACC105FD2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8634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7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4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2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29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37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44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51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59" algn="l" defTabSz="9142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3071813" y="876300"/>
            <a:ext cx="3152775" cy="236537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0896A1-81A0-49DE-9461-8DACC105FD28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9928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02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071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6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28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7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5444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3427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84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56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778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895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AE6D7-E554-4FD9-BE51-1C647360F66A}" type="datetimeFigureOut">
              <a:rPr lang="es-MX" smtClean="0"/>
              <a:t>14/06/2018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DFFF5-EC2B-4E46-8DD4-375E3D24E78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648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 rot="10800000" flipH="1" flipV="1">
            <a:off x="5916340" y="312084"/>
            <a:ext cx="32966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n w="9525">
                  <a:noFill/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rPr>
              <a:t>Coordinación General de Asesores</a:t>
            </a:r>
            <a:endParaRPr lang="es-MX" sz="1400" b="1" dirty="0">
              <a:ln w="9525">
                <a:noFill/>
                <a:prstDash val="solid"/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367951" y="1201132"/>
            <a:ext cx="2679024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COORDINADOR GENERAL</a:t>
            </a:r>
          </a:p>
          <a:p>
            <a:pPr algn="ctr"/>
            <a:endParaRPr lang="es-MX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3099825" y="506536"/>
            <a:ext cx="2954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latin typeface="Arial" panose="020B0604020202020204" pitchFamily="34" charset="0"/>
                <a:ea typeface="Calibri" panose="020F0502020204030204" pitchFamily="34" charset="0"/>
              </a:rPr>
              <a:t>ORGANIGRAMA</a:t>
            </a:r>
            <a:endParaRPr lang="es-MX" sz="2000" b="1" dirty="0"/>
          </a:p>
        </p:txBody>
      </p:sp>
      <p:sp>
        <p:nvSpPr>
          <p:cNvPr id="14" name="CuadroTexto 11"/>
          <p:cNvSpPr txBox="1"/>
          <p:nvPr/>
        </p:nvSpPr>
        <p:spPr>
          <a:xfrm>
            <a:off x="5694015" y="2308865"/>
            <a:ext cx="2553009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ANA RUTH NUÑEZ BONFIL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Enlace Administrativo</a:t>
            </a:r>
          </a:p>
          <a:p>
            <a:pPr algn="ctr"/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1"/>
          <p:cNvSpPr txBox="1"/>
          <p:nvPr/>
        </p:nvSpPr>
        <p:spPr>
          <a:xfrm>
            <a:off x="1120631" y="2308865"/>
            <a:ext cx="2708367" cy="83099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DOMINGO LEÓN PERALTA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Encargado de la Coordinación General de </a:t>
            </a:r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Asesores</a:t>
            </a:r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2 Conector angular"/>
          <p:cNvCxnSpPr>
            <a:stCxn id="12" idx="2"/>
            <a:endCxn id="14" idx="0"/>
          </p:cNvCxnSpPr>
          <p:nvPr/>
        </p:nvCxnSpPr>
        <p:spPr>
          <a:xfrm rot="16200000" flipH="1">
            <a:off x="5608290" y="946635"/>
            <a:ext cx="461402" cy="2263057"/>
          </a:xfrm>
          <a:prstGeom prst="bentConnector3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4 Conector angular"/>
          <p:cNvCxnSpPr>
            <a:stCxn id="12" idx="2"/>
            <a:endCxn id="16" idx="0"/>
          </p:cNvCxnSpPr>
          <p:nvPr/>
        </p:nvCxnSpPr>
        <p:spPr>
          <a:xfrm rot="5400000">
            <a:off x="3360438" y="961840"/>
            <a:ext cx="461402" cy="2232648"/>
          </a:xfrm>
          <a:prstGeom prst="bentConnector3">
            <a:avLst>
              <a:gd name="adj1" fmla="val 50000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pic>
        <p:nvPicPr>
          <p:cNvPr id="17" name="23 Imagen"/>
          <p:cNvPicPr>
            <a:picLocks noChangeAspect="1"/>
          </p:cNvPicPr>
          <p:nvPr/>
        </p:nvPicPr>
        <p:blipFill rotWithShape="1">
          <a:blip r:embed="rId3"/>
          <a:srcRect l="55338" t="9107" b="7917"/>
          <a:stretch/>
        </p:blipFill>
        <p:spPr>
          <a:xfrm>
            <a:off x="7088778" y="6208890"/>
            <a:ext cx="2055223" cy="500481"/>
          </a:xfrm>
          <a:prstGeom prst="rect">
            <a:avLst/>
          </a:prstGeom>
        </p:spPr>
      </p:pic>
      <p:pic>
        <p:nvPicPr>
          <p:cNvPr id="18" name="23 Imagen"/>
          <p:cNvPicPr>
            <a:picLocks noChangeAspect="1"/>
          </p:cNvPicPr>
          <p:nvPr/>
        </p:nvPicPr>
        <p:blipFill rotWithShape="1">
          <a:blip r:embed="rId3"/>
          <a:srcRect t="922" r="61653" b="7917"/>
          <a:stretch/>
        </p:blipFill>
        <p:spPr>
          <a:xfrm>
            <a:off x="1" y="6193385"/>
            <a:ext cx="1933303" cy="484482"/>
          </a:xfrm>
          <a:prstGeom prst="rect">
            <a:avLst/>
          </a:prstGeom>
        </p:spPr>
      </p:pic>
      <p:sp>
        <p:nvSpPr>
          <p:cNvPr id="20" name="CuadroTexto 10"/>
          <p:cNvSpPr txBox="1"/>
          <p:nvPr/>
        </p:nvSpPr>
        <p:spPr>
          <a:xfrm>
            <a:off x="989996" y="6254599"/>
            <a:ext cx="3175199" cy="399976"/>
          </a:xfrm>
          <a:prstGeom prst="rect">
            <a:avLst/>
          </a:prstGeom>
          <a:noFill/>
        </p:spPr>
        <p:txBody>
          <a:bodyPr wrap="square" lIns="121790" tIns="60894" rIns="121790" bIns="60894" rtlCol="0">
            <a:spAutoFit/>
          </a:bodyPr>
          <a:lstStyle/>
          <a:p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PASEO TABASCO No. 1401, COL. TABASCO 2000</a:t>
            </a:r>
            <a:r>
              <a:rPr lang="es-MX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C.P. 86035</a:t>
            </a:r>
            <a:r>
              <a:rPr lang="es-MX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VILLAHERMOSA CENTRO.</a:t>
            </a:r>
            <a:endParaRPr lang="es-MX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5617112" y="6260919"/>
            <a:ext cx="230704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LUNES A VIERNES 08:00 A 16:00 HRS.</a:t>
            </a:r>
            <a:endParaRPr lang="es-MX" sz="900" dirty="0"/>
          </a:p>
        </p:txBody>
      </p:sp>
      <p:sp>
        <p:nvSpPr>
          <p:cNvPr id="24" name="23 Rectángulo"/>
          <p:cNvSpPr/>
          <p:nvPr/>
        </p:nvSpPr>
        <p:spPr>
          <a:xfrm>
            <a:off x="4172978" y="6260919"/>
            <a:ext cx="159530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HORARIO DE ATENCIÓN:</a:t>
            </a:r>
            <a:endParaRPr lang="es-MX" sz="1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10" y="400394"/>
            <a:ext cx="2047745" cy="592383"/>
          </a:xfrm>
          <a:prstGeom prst="rect">
            <a:avLst/>
          </a:prstGeom>
        </p:spPr>
      </p:pic>
      <p:sp>
        <p:nvSpPr>
          <p:cNvPr id="33" name="23 Rectángulo"/>
          <p:cNvSpPr/>
          <p:nvPr/>
        </p:nvSpPr>
        <p:spPr>
          <a:xfrm>
            <a:off x="4901204" y="6415034"/>
            <a:ext cx="8835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TELÉFONO: </a:t>
            </a:r>
            <a:endParaRPr lang="es-MX" sz="1200" dirty="0"/>
          </a:p>
        </p:txBody>
      </p:sp>
      <p:sp>
        <p:nvSpPr>
          <p:cNvPr id="34" name="20 Rectángulo"/>
          <p:cNvSpPr/>
          <p:nvPr/>
        </p:nvSpPr>
        <p:spPr>
          <a:xfrm>
            <a:off x="5612750" y="6413319"/>
            <a:ext cx="12875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9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310-32-32 EXT. 1100</a:t>
            </a:r>
            <a:endParaRPr lang="es-MX" sz="900" dirty="0"/>
          </a:p>
        </p:txBody>
      </p:sp>
      <p:sp>
        <p:nvSpPr>
          <p:cNvPr id="31" name="CuadroTexto 11"/>
          <p:cNvSpPr txBox="1"/>
          <p:nvPr/>
        </p:nvSpPr>
        <p:spPr>
          <a:xfrm>
            <a:off x="348344" y="4470746"/>
            <a:ext cx="2743200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VICENTE GÓMEZ MONTERO </a:t>
            </a:r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11"/>
          <p:cNvSpPr txBox="1"/>
          <p:nvPr/>
        </p:nvSpPr>
        <p:spPr>
          <a:xfrm>
            <a:off x="3302214" y="4466809"/>
            <a:ext cx="2817217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ROGER IVAN GÓMEZ </a:t>
            </a:r>
            <a:r>
              <a:rPr lang="es-MX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GÓMEZ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11"/>
          <p:cNvSpPr txBox="1"/>
          <p:nvPr/>
        </p:nvSpPr>
        <p:spPr>
          <a:xfrm>
            <a:off x="6361024" y="4466121"/>
            <a:ext cx="2447107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MX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LUCERO TORRES </a:t>
            </a:r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ARIAS</a:t>
            </a:r>
          </a:p>
          <a:p>
            <a:pPr algn="ctr"/>
            <a:r>
              <a:rPr lang="es-MX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</a:t>
            </a:r>
            <a:endParaRPr lang="es-MX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Conector recto 35"/>
          <p:cNvCxnSpPr>
            <a:stCxn id="12" idx="2"/>
            <a:endCxn id="32" idx="0"/>
          </p:cNvCxnSpPr>
          <p:nvPr/>
        </p:nvCxnSpPr>
        <p:spPr>
          <a:xfrm>
            <a:off x="4707463" y="1847463"/>
            <a:ext cx="3360" cy="2619346"/>
          </a:xfrm>
          <a:prstGeom prst="lin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8" name="Conector angular 37"/>
          <p:cNvCxnSpPr>
            <a:stCxn id="35" idx="0"/>
            <a:endCxn id="31" idx="0"/>
          </p:cNvCxnSpPr>
          <p:nvPr/>
        </p:nvCxnSpPr>
        <p:spPr>
          <a:xfrm rot="16200000" flipH="1" flipV="1">
            <a:off x="4649948" y="1536116"/>
            <a:ext cx="4625" cy="5864634"/>
          </a:xfrm>
          <a:prstGeom prst="bentConnector3">
            <a:avLst>
              <a:gd name="adj1" fmla="val -4942703"/>
            </a:avLst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2" name="Rectángulo 21"/>
          <p:cNvSpPr/>
          <p:nvPr/>
        </p:nvSpPr>
        <p:spPr>
          <a:xfrm>
            <a:off x="3202396" y="814315"/>
            <a:ext cx="29540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</a:rPr>
              <a:t>2do. Trimestre 2018</a:t>
            </a:r>
            <a:endParaRPr lang="es-MX" sz="1400" b="1" dirty="0"/>
          </a:p>
        </p:txBody>
      </p:sp>
      <p:sp>
        <p:nvSpPr>
          <p:cNvPr id="25" name="CuadroTexto 24"/>
          <p:cNvSpPr txBox="1"/>
          <p:nvPr/>
        </p:nvSpPr>
        <p:spPr>
          <a:xfrm>
            <a:off x="5671639" y="3278098"/>
            <a:ext cx="2575385" cy="64633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Y PROYECTOS</a:t>
            </a:r>
            <a:endParaRPr lang="es-MX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angular 6"/>
          <p:cNvCxnSpPr>
            <a:stCxn id="12" idx="2"/>
            <a:endCxn id="25" idx="1"/>
          </p:cNvCxnSpPr>
          <p:nvPr/>
        </p:nvCxnSpPr>
        <p:spPr>
          <a:xfrm rot="16200000" flipH="1">
            <a:off x="4312651" y="2242275"/>
            <a:ext cx="1753801" cy="964176"/>
          </a:xfrm>
          <a:prstGeom prst="bentConnector2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58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89</Words>
  <Application>Microsoft Office PowerPoint</Application>
  <PresentationFormat>Carta (216 x 279 mm)</PresentationFormat>
  <Paragraphs>27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Vinny</dc:creator>
  <cp:lastModifiedBy>Usuario de Windows</cp:lastModifiedBy>
  <cp:revision>54</cp:revision>
  <cp:lastPrinted>2018-06-14T22:39:16Z</cp:lastPrinted>
  <dcterms:created xsi:type="dcterms:W3CDTF">2016-03-01T18:24:43Z</dcterms:created>
  <dcterms:modified xsi:type="dcterms:W3CDTF">2018-06-14T22:40:05Z</dcterms:modified>
</cp:coreProperties>
</file>