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48" autoAdjust="0"/>
  </p:normalViewPr>
  <p:slideViewPr>
    <p:cSldViewPr showGuides="1">
      <p:cViewPr varScale="1">
        <p:scale>
          <a:sx n="74" d="100"/>
          <a:sy n="74" d="100"/>
        </p:scale>
        <p:origin x="18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A307F-CA94-42B1-AAEF-EC74E89ADD0C}" type="datetimeFigureOut">
              <a:rPr lang="es-MX" smtClean="0"/>
              <a:t>31/10/2017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46EC-128A-4D24-8D22-660DA94027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99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46EC-128A-4D24-8D22-660DA940278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26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gustavogarcia@villahermosa.gob.m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juliogonzalez@villahermosa.gob.mx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angelsanchez@villahermosa.gob.mx" TargetMode="External"/><Relationship Id="rId4" Type="http://schemas.openxmlformats.org/officeDocument/2006/relationships/hyperlink" Target="mailto:fernandosanchez@villahermosa.gob.m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icagutierrez@villahermosa.gob.m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3000" b="1" dirty="0" smtClean="0">
                <a:effectLst/>
                <a:latin typeface="Calibri"/>
                <a:ea typeface="Calibri"/>
                <a:cs typeface="Times New Roman"/>
              </a:rPr>
              <a:t>Secretaría Técnica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006600" y="753194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</a:t>
            </a:r>
          </a:p>
          <a:p>
            <a:pPr algn="ct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853692" y="6381750"/>
            <a:ext cx="7105534" cy="317500"/>
            <a:chOff x="853692" y="6381750"/>
            <a:chExt cx="7105534" cy="317500"/>
          </a:xfrm>
        </p:grpSpPr>
        <p:sp>
          <p:nvSpPr>
            <p:cNvPr id="7" name="Cuadro de texto 2"/>
            <p:cNvSpPr txBox="1">
              <a:spLocks noChangeArrowheads="1"/>
            </p:cNvSpPr>
            <p:nvPr/>
          </p:nvSpPr>
          <p:spPr bwMode="auto">
            <a:xfrm>
              <a:off x="853692" y="6384925"/>
              <a:ext cx="307023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Times New Roman"/>
                </a:rPr>
                <a:t>PROLONGACIÓN PASEO TABASCO Núm.. 1401 COL. TABASCO 2000 C.P. 86035</a:t>
              </a:r>
              <a:endParaRPr lang="es-MX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Cuadro de texto 2"/>
            <p:cNvSpPr txBox="1">
              <a:spLocks noChangeArrowheads="1"/>
            </p:cNvSpPr>
            <p:nvPr/>
          </p:nvSpPr>
          <p:spPr bwMode="auto">
            <a:xfrm>
              <a:off x="4064136" y="6381750"/>
              <a:ext cx="3895090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TELÉFONO: 310-32-32 EXT. </a:t>
              </a: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1202 DIRECTO</a:t>
              </a: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: </a:t>
              </a: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3164668</a:t>
              </a:r>
              <a:endPara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HORARIO </a:t>
              </a: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DE ATENCIÓN DE LUNES A VIERNES DE 8:00 A 16:00 HORAS.</a:t>
              </a:r>
              <a:endParaRPr lang="es-MX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</a:endParaRPr>
            </a:p>
          </p:txBody>
        </p:sp>
      </p:grp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38554"/>
              </p:ext>
            </p:extLst>
          </p:nvPr>
        </p:nvGraphicFramePr>
        <p:xfrm>
          <a:off x="158175" y="1136193"/>
          <a:ext cx="8636825" cy="509670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27365"/>
                <a:gridCol w="1729017"/>
                <a:gridCol w="1728192"/>
                <a:gridCol w="2376264"/>
                <a:gridCol w="1075987"/>
              </a:tblGrid>
              <a:tr h="67621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NOMBRE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CARGO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CORREO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500" dirty="0" smtClean="0">
                          <a:effectLst/>
                        </a:rPr>
                        <a:t>TELEFONO</a:t>
                      </a:r>
                      <a:endParaRPr lang="es-ES" sz="15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028">
                <a:tc>
                  <a:txBody>
                    <a:bodyPr/>
                    <a:lstStyle/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300" b="1" dirty="0" smtClean="0"/>
                    </a:p>
                    <a:p>
                      <a:endParaRPr lang="es-MX" sz="1300" b="1" dirty="0" smtClean="0"/>
                    </a:p>
                    <a:p>
                      <a:r>
                        <a:rPr lang="es-MX" sz="1300" b="1" dirty="0" smtClean="0"/>
                        <a:t>ING. EMILIANO BARCELÓ MONROY</a:t>
                      </a:r>
                      <a:endParaRPr lang="es-E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300" b="0" dirty="0" smtClean="0"/>
                    </a:p>
                    <a:p>
                      <a:pPr algn="ctr"/>
                      <a:endParaRPr lang="es-MX" sz="1300" b="0" dirty="0" smtClean="0"/>
                    </a:p>
                    <a:p>
                      <a:pPr algn="ctr"/>
                      <a:r>
                        <a:rPr lang="es-MX" sz="1300" b="0" dirty="0" smtClean="0"/>
                        <a:t>SECRETARIO TÉCNICO</a:t>
                      </a:r>
                      <a:endParaRPr lang="es-ES" sz="13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emilianobarcelo@villahermosa.gob.mx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r>
                        <a:rPr lang="es-MX" sz="1300" dirty="0" smtClean="0"/>
                        <a:t>310-32-32, EXT. 1202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712"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/>
                        <a:t>LIC. GUSTAVO GARCIA VERA</a:t>
                      </a:r>
                      <a:endParaRPr lang="es-E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 smtClean="0"/>
                        <a:t>SUBCOORDINACION</a:t>
                      </a:r>
                      <a:r>
                        <a:rPr lang="es-MX" sz="1300" b="0" baseline="0" dirty="0" smtClean="0"/>
                        <a:t> DE INFORMACION Y ANALISIS</a:t>
                      </a:r>
                      <a:endParaRPr lang="es-ES" sz="13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hlinkClick r:id="rId2"/>
                        </a:rPr>
                        <a:t>gustavogarcia@villahermosa.gob.mx</a:t>
                      </a:r>
                      <a:endParaRPr lang="es-MX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310-32-32 EXT- 1122</a:t>
                      </a:r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308"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3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SUBCOORDINACION</a:t>
                      </a:r>
                      <a:r>
                        <a:rPr lang="es-MX" sz="1400" baseline="0" dirty="0" smtClean="0"/>
                        <a:t> DE SEGUIMIENTO Y EVALUACION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 smtClean="0"/>
                        <a:t>310-32-32 EXT. 1122</a:t>
                      </a:r>
                      <a:endParaRPr lang="es-ES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 descr="secretario_tecni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1578606" cy="16575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645024"/>
            <a:ext cx="158417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grpSp>
        <p:nvGrpSpPr>
          <p:cNvPr id="9" name="8 Grupo"/>
          <p:cNvGrpSpPr/>
          <p:nvPr/>
        </p:nvGrpSpPr>
        <p:grpSpPr>
          <a:xfrm>
            <a:off x="2006600" y="271145"/>
            <a:ext cx="6809740" cy="959103"/>
            <a:chOff x="2006600" y="271145"/>
            <a:chExt cx="6809740" cy="959103"/>
          </a:xfrm>
        </p:grpSpPr>
        <p:sp>
          <p:nvSpPr>
            <p:cNvPr id="5" name="Cuadro de texto 2"/>
            <p:cNvSpPr txBox="1">
              <a:spLocks noChangeArrowheads="1"/>
            </p:cNvSpPr>
            <p:nvPr/>
          </p:nvSpPr>
          <p:spPr bwMode="auto">
            <a:xfrm>
              <a:off x="4401185" y="271145"/>
              <a:ext cx="441515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s-MX" sz="3000" b="1" dirty="0" smtClean="0">
                  <a:effectLst/>
                  <a:latin typeface="Calibri"/>
                  <a:ea typeface="Calibri"/>
                  <a:cs typeface="Times New Roman"/>
                </a:rPr>
                <a:t>Secretaría Técnica</a:t>
              </a:r>
              <a:r>
                <a:rPr lang="es-MX" sz="1400" b="1" dirty="0" smtClean="0">
                  <a:effectLst/>
                  <a:latin typeface="Calibri"/>
                  <a:ea typeface="Calibri"/>
                  <a:cs typeface="Times New Roman"/>
                </a:rPr>
                <a:t>. </a:t>
              </a:r>
              <a:endParaRPr lang="es-MX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Cuadro de texto 2"/>
            <p:cNvSpPr txBox="1">
              <a:spLocks noChangeArrowheads="1"/>
            </p:cNvSpPr>
            <p:nvPr/>
          </p:nvSpPr>
          <p:spPr bwMode="auto">
            <a:xfrm>
              <a:off x="2006600" y="753194"/>
              <a:ext cx="4415155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b="1" dirty="0" smtClean="0">
                  <a:effectLst/>
                  <a:latin typeface="Calibri"/>
                  <a:ea typeface="Calibri"/>
                  <a:cs typeface="Times New Roman"/>
                </a:rPr>
                <a:t>DIRECTORIO: CUARTO TRIMESTRE 2017</a:t>
              </a:r>
            </a:p>
            <a:p>
              <a:pPr algn="ctr">
                <a:spcAft>
                  <a:spcPts val="0"/>
                </a:spcAft>
              </a:pPr>
              <a:endParaRPr lang="es-MX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853692" y="6381750"/>
            <a:ext cx="7105534" cy="317500"/>
            <a:chOff x="853692" y="6381750"/>
            <a:chExt cx="7105534" cy="317500"/>
          </a:xfrm>
        </p:grpSpPr>
        <p:sp>
          <p:nvSpPr>
            <p:cNvPr id="7" name="Cuadro de texto 2"/>
            <p:cNvSpPr txBox="1">
              <a:spLocks noChangeArrowheads="1"/>
            </p:cNvSpPr>
            <p:nvPr/>
          </p:nvSpPr>
          <p:spPr bwMode="auto">
            <a:xfrm>
              <a:off x="853692" y="6384925"/>
              <a:ext cx="307023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Times New Roman"/>
                </a:rPr>
                <a:t>PROLONGACIÓN PASEO TABASCO Núm.. 1401 COL. TABASCO 2000 C.P. 86035</a:t>
              </a:r>
              <a:endParaRPr lang="es-MX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Cuadro de texto 2"/>
            <p:cNvSpPr txBox="1">
              <a:spLocks noChangeArrowheads="1"/>
            </p:cNvSpPr>
            <p:nvPr/>
          </p:nvSpPr>
          <p:spPr bwMode="auto">
            <a:xfrm>
              <a:off x="4064136" y="6381750"/>
              <a:ext cx="3895090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TELÉFONO: 310-32-32 EXT. </a:t>
              </a: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1202 DIRECTO</a:t>
              </a: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: </a:t>
              </a: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3164668</a:t>
              </a:r>
              <a:endPara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HORARIO </a:t>
              </a: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DE ATENCIÓN DE LUNES A VIERNES DE 8:00 A 16:00 HORAS.</a:t>
              </a:r>
              <a:endParaRPr lang="es-MX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</a:endParaRPr>
            </a:p>
          </p:txBody>
        </p:sp>
      </p:grp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94311"/>
              </p:ext>
            </p:extLst>
          </p:nvPr>
        </p:nvGraphicFramePr>
        <p:xfrm>
          <a:off x="253587" y="1340768"/>
          <a:ext cx="8636825" cy="45913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27365"/>
                <a:gridCol w="1729017"/>
                <a:gridCol w="1654119"/>
                <a:gridCol w="2450337"/>
                <a:gridCol w="1075987"/>
              </a:tblGrid>
              <a:tr h="13410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NOMBRE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CARGO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CORREO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TELEFONO</a:t>
                      </a:r>
                      <a:endParaRPr lang="es-E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144">
                <a:tc>
                  <a:txBody>
                    <a:bodyPr/>
                    <a:lstStyle/>
                    <a:p>
                      <a:endParaRPr lang="es-ES" sz="13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C. JULIO CESAR GONZALEZ ALEJANDRO</a:t>
                      </a:r>
                      <a:endParaRPr lang="es-MX" sz="1300" b="1" dirty="0" smtClean="0"/>
                    </a:p>
                    <a:p>
                      <a:endParaRPr lang="es-MX" sz="1300" b="1" dirty="0" smtClean="0"/>
                    </a:p>
                    <a:p>
                      <a:endParaRPr lang="es-MX" sz="1300" b="1" dirty="0" smtClean="0"/>
                    </a:p>
                    <a:p>
                      <a:endParaRPr lang="es-MX" sz="13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DEPARTAMENTO DE INVESTIGACION</a:t>
                      </a:r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1" dirty="0" smtClean="0">
                          <a:hlinkClick r:id="rId3"/>
                        </a:rPr>
                        <a:t>juliogonzalez@villahermosa.gob.mx</a:t>
                      </a:r>
                      <a:endParaRPr lang="es-MX" sz="1100" b="1" dirty="0" smtClean="0"/>
                    </a:p>
                    <a:p>
                      <a:endParaRPr lang="es-MX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300" dirty="0" smtClean="0"/>
                    </a:p>
                    <a:p>
                      <a:endParaRPr lang="es-MX" sz="1300" dirty="0" smtClean="0"/>
                    </a:p>
                    <a:p>
                      <a:r>
                        <a:rPr lang="es-MX" sz="1300" dirty="0" smtClean="0"/>
                        <a:t>310-32-32- EXT. 1202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/>
                        <a:t>LIC.</a:t>
                      </a:r>
                      <a:r>
                        <a:rPr lang="es-MX" sz="1300" b="1" baseline="0" dirty="0" smtClean="0"/>
                        <a:t> FERNANDO MIGUEL SANCHEZ DOMINGUEZ</a:t>
                      </a:r>
                      <a:endParaRPr lang="es-E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DEPARTAMENTO DE INFORMACION ESTADISTICA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1" dirty="0" smtClean="0">
                          <a:hlinkClick r:id="rId4"/>
                        </a:rPr>
                        <a:t>fernandosanchez@villahermosa.gob.mx</a:t>
                      </a:r>
                      <a:endParaRPr lang="es-MX" sz="1100" b="1" dirty="0" smtClean="0"/>
                    </a:p>
                    <a:p>
                      <a:endParaRPr lang="es-MX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310-32-32 EXT.</a:t>
                      </a:r>
                      <a:r>
                        <a:rPr lang="es-MX" sz="1300" baseline="0" dirty="0" smtClean="0"/>
                        <a:t> 1202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1" baseline="0" dirty="0" smtClean="0"/>
                        <a:t>C. ANGEL SANCHEZ ALCUDIA</a:t>
                      </a:r>
                      <a:endParaRPr lang="es-E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DEPARTAMENTO DE SEGUIMIENTO</a:t>
                      </a:r>
                      <a:r>
                        <a:rPr lang="es-MX" sz="1300" baseline="0" dirty="0" smtClean="0"/>
                        <a:t> Y EVALUACION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1" dirty="0" smtClean="0">
                          <a:hlinkClick r:id="rId5"/>
                        </a:rPr>
                        <a:t>angelsanchez@villahermosa.gob.mx</a:t>
                      </a:r>
                      <a:endParaRPr lang="es-MX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310-32-32 EXT. 1202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3212976"/>
            <a:ext cx="1368152" cy="129614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552" y="1700808"/>
            <a:ext cx="1296143" cy="143028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544" y="4581128"/>
            <a:ext cx="1368152" cy="135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74765"/>
              </p:ext>
            </p:extLst>
          </p:nvPr>
        </p:nvGraphicFramePr>
        <p:xfrm>
          <a:off x="395536" y="1124744"/>
          <a:ext cx="8636825" cy="489654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27365"/>
                <a:gridCol w="1729017"/>
                <a:gridCol w="1728192"/>
                <a:gridCol w="2376264"/>
                <a:gridCol w="1075987"/>
              </a:tblGrid>
              <a:tr h="60466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NOMBRE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CARGO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CORREO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500" dirty="0" smtClean="0"/>
                        <a:t>TELEFONO</a:t>
                      </a:r>
                      <a:endParaRPr lang="es-E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560"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1" baseline="0" dirty="0" smtClean="0"/>
                        <a:t>LIC. ANGELICA GUTIERREZ AGUILAR</a:t>
                      </a:r>
                      <a:endParaRPr lang="es-E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DEPARTAMENTO DE SISTEMATIZACÍON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1" dirty="0" smtClean="0">
                          <a:hlinkClick r:id="rId3"/>
                        </a:rPr>
                        <a:t>angelicagutierrez@villahermosa.gob.mx</a:t>
                      </a:r>
                      <a:endParaRPr lang="es-MX" sz="1100" b="1" dirty="0" smtClean="0"/>
                    </a:p>
                    <a:p>
                      <a:endParaRPr lang="es-MX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310-32-32 EXT. 1202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300" b="1" dirty="0" smtClean="0"/>
                    </a:p>
                    <a:p>
                      <a:endParaRPr lang="es-MX" sz="13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ENLACE ADMINISTRATIVO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310-32-32</a:t>
                      </a:r>
                    </a:p>
                    <a:p>
                      <a:r>
                        <a:rPr lang="es-ES" sz="1300" dirty="0" smtClean="0"/>
                        <a:t>EXT. 1202</a:t>
                      </a:r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3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5 Grupo"/>
          <p:cNvGrpSpPr/>
          <p:nvPr/>
        </p:nvGrpSpPr>
        <p:grpSpPr>
          <a:xfrm>
            <a:off x="853692" y="6381750"/>
            <a:ext cx="7105534" cy="317500"/>
            <a:chOff x="853692" y="6381750"/>
            <a:chExt cx="7105534" cy="317500"/>
          </a:xfrm>
        </p:grpSpPr>
        <p:sp>
          <p:nvSpPr>
            <p:cNvPr id="7" name="Cuadro de texto 2"/>
            <p:cNvSpPr txBox="1">
              <a:spLocks noChangeArrowheads="1"/>
            </p:cNvSpPr>
            <p:nvPr/>
          </p:nvSpPr>
          <p:spPr bwMode="auto">
            <a:xfrm>
              <a:off x="853692" y="6384925"/>
              <a:ext cx="307023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Times New Roman"/>
                </a:rPr>
                <a:t>PROLONGACIÓN PASEO TABASCO Núm.. 1401 COL. TABASCO 2000 C.P. 86035</a:t>
              </a:r>
              <a:endParaRPr lang="es-MX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Cuadro de texto 2"/>
            <p:cNvSpPr txBox="1">
              <a:spLocks noChangeArrowheads="1"/>
            </p:cNvSpPr>
            <p:nvPr/>
          </p:nvSpPr>
          <p:spPr bwMode="auto">
            <a:xfrm>
              <a:off x="4064136" y="6381750"/>
              <a:ext cx="3895090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TELÉFONO: 310-32-32 EXT. </a:t>
              </a: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1202 DIRECTO</a:t>
              </a: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: </a:t>
              </a: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3164254</a:t>
              </a:r>
              <a:endPara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HORARIO </a:t>
              </a:r>
              <a:r>
                <a:rPr lang="es-MX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</a:rPr>
                <a:t>DE ATENCIÓN DE LUNES A VIERNES DE 8:00 A 16:00 HORAS.</a:t>
              </a:r>
              <a:endParaRPr lang="es-MX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2006600" y="271145"/>
            <a:ext cx="6809740" cy="959103"/>
            <a:chOff x="2006600" y="271145"/>
            <a:chExt cx="6809740" cy="959103"/>
          </a:xfrm>
        </p:grpSpPr>
        <p:sp>
          <p:nvSpPr>
            <p:cNvPr id="10" name="Cuadro de texto 2"/>
            <p:cNvSpPr txBox="1">
              <a:spLocks noChangeArrowheads="1"/>
            </p:cNvSpPr>
            <p:nvPr/>
          </p:nvSpPr>
          <p:spPr bwMode="auto">
            <a:xfrm>
              <a:off x="4401185" y="271145"/>
              <a:ext cx="441515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es-MX" sz="3000" b="1" dirty="0" smtClean="0">
                  <a:effectLst/>
                  <a:latin typeface="Calibri"/>
                  <a:ea typeface="Calibri"/>
                  <a:cs typeface="Times New Roman"/>
                </a:rPr>
                <a:t>Secretaría Técnica</a:t>
              </a:r>
              <a:r>
                <a:rPr lang="es-MX" sz="1400" b="1" dirty="0" smtClean="0">
                  <a:effectLst/>
                  <a:latin typeface="Calibri"/>
                  <a:ea typeface="Calibri"/>
                  <a:cs typeface="Times New Roman"/>
                </a:rPr>
                <a:t>. </a:t>
              </a:r>
              <a:endParaRPr lang="es-MX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Cuadro de texto 2"/>
            <p:cNvSpPr txBox="1">
              <a:spLocks noChangeArrowheads="1"/>
            </p:cNvSpPr>
            <p:nvPr/>
          </p:nvSpPr>
          <p:spPr bwMode="auto">
            <a:xfrm>
              <a:off x="2006600" y="753194"/>
              <a:ext cx="4415155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b="1" dirty="0" smtClean="0">
                  <a:effectLst/>
                  <a:latin typeface="Calibri"/>
                  <a:ea typeface="Calibri"/>
                  <a:cs typeface="Times New Roman"/>
                </a:rPr>
                <a:t>DIRECTORIO</a:t>
              </a:r>
            </a:p>
            <a:p>
              <a:pPr algn="ctr">
                <a:spcAft>
                  <a:spcPts val="0"/>
                </a:spcAft>
              </a:pPr>
              <a:endParaRPr lang="es-MX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026" name="Picture 2" descr="Angelica 02 Octubre 20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07" y="1844824"/>
            <a:ext cx="166356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95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233</Words>
  <Application>Microsoft Office PowerPoint</Application>
  <PresentationFormat>Presentación en pantalla (4:3)</PresentationFormat>
  <Paragraphs>78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SCTI</cp:lastModifiedBy>
  <cp:revision>45</cp:revision>
  <cp:lastPrinted>2017-01-16T19:45:25Z</cp:lastPrinted>
  <dcterms:created xsi:type="dcterms:W3CDTF">2016-06-23T22:48:03Z</dcterms:created>
  <dcterms:modified xsi:type="dcterms:W3CDTF">2017-10-31T20:28:14Z</dcterms:modified>
</cp:coreProperties>
</file>