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8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86258"/>
              </p:ext>
            </p:extLst>
          </p:nvPr>
        </p:nvGraphicFramePr>
        <p:xfrm>
          <a:off x="179512" y="1628800"/>
          <a:ext cx="8856983" cy="405905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06013"/>
                <a:gridCol w="1743214"/>
                <a:gridCol w="1543261"/>
                <a:gridCol w="3318381"/>
                <a:gridCol w="714067"/>
                <a:gridCol w="432047"/>
              </a:tblGrid>
              <a:tr h="315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9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MANUELA ALICIA FALCONI DE LA FUENTE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DIRECTORA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manuelafalconidelafuente@villahermosa.gob.mx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316-52-01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60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ADMINISTRATIVA Y DE PLANEACIÓN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ADRIANA JIMENEZ VERA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mariajimenezvera@villahermosa.gob.mx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" name="22 Image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0" t="20941" r="45818" b="22512"/>
          <a:stretch/>
        </p:blipFill>
        <p:spPr>
          <a:xfrm>
            <a:off x="323528" y="2420888"/>
            <a:ext cx="936104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agen 18" descr="C:\Users\TOSHIBA\Downloads\IMG-20160907-WA0025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804" r="15140" b="38709"/>
          <a:stretch/>
        </p:blipFill>
        <p:spPr bwMode="auto">
          <a:xfrm>
            <a:off x="511366" y="4698361"/>
            <a:ext cx="560428" cy="6736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81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13931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ASISTENCIA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INVESTIGACIÓN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ORIENTACIÓN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42929" y="944783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20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80190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CAPACITACIÓN Y DESARROLLO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PROYECTOS PRODUCTIVOS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CAPACITACIÓN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042929" y="944783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766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20886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PROMOCIÓN Y DIFUSIÓN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REYES LOZANO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mariareyeslozano@villahermosa.gob.mx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3-16-52-01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" name="Imagen 16" descr="C:\Users\TOSHIBA\Downloads\IMG-20160907-WA002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5" t="20178" r="9790" b="46423"/>
          <a:stretch/>
        </p:blipFill>
        <p:spPr bwMode="auto">
          <a:xfrm>
            <a:off x="467545" y="3717032"/>
            <a:ext cx="720080" cy="648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Cuadro de texto 2"/>
          <p:cNvSpPr txBox="1">
            <a:spLocks noChangeArrowheads="1"/>
          </p:cNvSpPr>
          <p:nvPr/>
        </p:nvSpPr>
        <p:spPr bwMode="auto">
          <a:xfrm>
            <a:off x="3042929" y="944783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117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58" y="29221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49766"/>
              </p:ext>
            </p:extLst>
          </p:nvPr>
        </p:nvGraphicFramePr>
        <p:xfrm>
          <a:off x="264478" y="1844824"/>
          <a:ext cx="8628002" cy="2648054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ATENCIÓN A LAS MUJERES EN SITUACIÓN DE VIOLENCIA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EQUIDAD Y GÉNERO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42929" y="944783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793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630</Words>
  <Application>Microsoft Office PowerPoint</Application>
  <PresentationFormat>Presentación en pantalla (4:3)</PresentationFormat>
  <Paragraphs>155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saryc</cp:lastModifiedBy>
  <cp:revision>155</cp:revision>
  <cp:lastPrinted>2016-06-29T20:50:17Z</cp:lastPrinted>
  <dcterms:created xsi:type="dcterms:W3CDTF">2016-06-23T22:48:03Z</dcterms:created>
  <dcterms:modified xsi:type="dcterms:W3CDTF">2018-06-22T18:28:26Z</dcterms:modified>
</cp:coreProperties>
</file>