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94660"/>
  </p:normalViewPr>
  <p:slideViewPr>
    <p:cSldViewPr showGuides="1">
      <p:cViewPr varScale="1">
        <p:scale>
          <a:sx n="96" d="100"/>
          <a:sy n="96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819F4-0999-423C-B78A-351DB1842048}" type="datetimeFigureOut">
              <a:rPr lang="es-MX" smtClean="0"/>
              <a:t>06/08/2018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C47D1-24A4-4D63-B805-FB0D4DDF35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99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C47D1-24A4-4D63-B805-FB0D4DDF351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61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06/08/2018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019684" y="9144508"/>
            <a:ext cx="3100018" cy="5851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Dirección </a:t>
            </a:r>
            <a:r>
              <a:rPr lang="es-MX" sz="1400" dirty="0" err="1" smtClean="0">
                <a:solidFill>
                  <a:schemeClr val="tx1"/>
                </a:solidFill>
              </a:rPr>
              <a:t>deAtención</a:t>
            </a:r>
            <a:r>
              <a:rPr lang="es-MX" sz="1400" dirty="0" smtClean="0">
                <a:solidFill>
                  <a:schemeClr val="tx1"/>
                </a:solidFill>
              </a:rPr>
              <a:t> a las Mujeres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L.C.P. Erika Maritza Palomeras Lamas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110305" y="8176791"/>
            <a:ext cx="471016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164143" y="8362187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647094" y="14031692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009135" y="13991814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7" y="7533456"/>
            <a:ext cx="9180474" cy="7152112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364089" y="8428471"/>
            <a:ext cx="3240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0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210084" y="13794910"/>
            <a:ext cx="37990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00" b="1" dirty="0" smtClean="0">
                <a:latin typeface="Calibri"/>
                <a:ea typeface="Calibri"/>
                <a:cs typeface="Times New Roman"/>
              </a:rPr>
              <a:t>PROLONGACIÓN DE ZARAGOZA CALLE CERRADA DE TLAXCALA No.105, COL. NUEVA VILLAHERMOSA, C.P. 86000, CENTRO, TABASCO.</a:t>
            </a:r>
            <a:endParaRPr lang="es-MX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4706466" y="13759242"/>
            <a:ext cx="48610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TELEFONO: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8:00 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5576" y="2501843"/>
            <a:ext cx="1440160" cy="86105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SUBDIRECCIÓN ADMINISTRATIVA Y DE PLANEACIÓN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987824" y="1340768"/>
            <a:ext cx="3496532" cy="55658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L.C.P. MANUELA ALICIA FALCONI DE LA FUENTE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DIRECCIÓN DE ATENCIÓN A LAS MUJERES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788023" y="2501762"/>
            <a:ext cx="1440159" cy="72534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LIC. MARIA ADRIANA JIMÉNEZ VERA S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SUBDIRECCIÓN JURÍDICA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919668" y="2462934"/>
            <a:ext cx="1572163" cy="74309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LIC. MARÍA REYES LOZANO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SUBDIRECCIÓN PSICOLÓGICA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0" name="Rectángulo 16"/>
          <p:cNvSpPr/>
          <p:nvPr/>
        </p:nvSpPr>
        <p:spPr>
          <a:xfrm>
            <a:off x="2699791" y="2501842"/>
            <a:ext cx="1512168" cy="74369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SUBDIRECCIÓN DE CAPACITACIÓN Y DESARROLLO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C. ANA FABIOLA ALVAREZ GARCIA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2" name="Rectángulo 16"/>
          <p:cNvSpPr/>
          <p:nvPr/>
        </p:nvSpPr>
        <p:spPr>
          <a:xfrm>
            <a:off x="2699791" y="3458052"/>
            <a:ext cx="1520518" cy="75801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DEPARTAMENTO DE PROYECTOS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C. JAZMIN SOLIS LOPEZ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3" name="Rectángulo 16"/>
          <p:cNvSpPr/>
          <p:nvPr/>
        </p:nvSpPr>
        <p:spPr>
          <a:xfrm>
            <a:off x="2717165" y="4496397"/>
            <a:ext cx="1494794" cy="75450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DEPARTAMENTO DE CAPACITACIÓN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C. BLANCA IVETH GOMEZ MONTEJO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16"/>
          <p:cNvSpPr/>
          <p:nvPr/>
        </p:nvSpPr>
        <p:spPr>
          <a:xfrm>
            <a:off x="2730777" y="5528846"/>
            <a:ext cx="1512169" cy="83754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DEPARTAMENTO DE PROMOCIÓN Y DIFUSIÓN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C. ELIZABETH ESTRADA QUIROZ</a:t>
            </a:r>
          </a:p>
          <a:p>
            <a:pPr algn="ctr"/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16"/>
          <p:cNvSpPr/>
          <p:nvPr/>
        </p:nvSpPr>
        <p:spPr>
          <a:xfrm>
            <a:off x="4788024" y="3509955"/>
            <a:ext cx="1368152" cy="77566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ORIENTACIÓN LEGAL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C. JENNIFER JAEL PEREZ TORRES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6" name="Rectángulo 16"/>
          <p:cNvSpPr/>
          <p:nvPr/>
        </p:nvSpPr>
        <p:spPr>
          <a:xfrm>
            <a:off x="4788023" y="4484928"/>
            <a:ext cx="1402419" cy="75321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ASISTENCIA LEGAL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C. ELIZABETH VILLALBAZO GALVEZ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7" name="Rectángulo 16"/>
          <p:cNvSpPr/>
          <p:nvPr/>
        </p:nvSpPr>
        <p:spPr>
          <a:xfrm>
            <a:off x="4788023" y="5526260"/>
            <a:ext cx="1402419" cy="84013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INVESTIGACIÓN JURÍDICA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C. JESUS GONZALO CORTAZAR MENDOZA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8" name="Rectángulo 16"/>
          <p:cNvSpPr/>
          <p:nvPr/>
        </p:nvSpPr>
        <p:spPr>
          <a:xfrm>
            <a:off x="6919667" y="3360456"/>
            <a:ext cx="1572163" cy="764742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PSICOLOGÍA</a:t>
            </a:r>
          </a:p>
          <a:p>
            <a:pPr algn="ctr"/>
            <a:r>
              <a:rPr lang="es-ES" sz="1000" b="1" dirty="0">
                <a:solidFill>
                  <a:schemeClr val="tx1"/>
                </a:solidFill>
              </a:rPr>
              <a:t>V</a:t>
            </a:r>
            <a:r>
              <a:rPr lang="es-ES" sz="1000" b="1" dirty="0" smtClean="0">
                <a:solidFill>
                  <a:schemeClr val="tx1"/>
                </a:solidFill>
              </a:rPr>
              <a:t>. VIRGINIA PEREZ MARTINEZ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29" name="Rectángulo 16"/>
          <p:cNvSpPr/>
          <p:nvPr/>
        </p:nvSpPr>
        <p:spPr>
          <a:xfrm>
            <a:off x="6939570" y="4397892"/>
            <a:ext cx="1572164" cy="93795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ATENCIÓN A MUJERES EN SITUACIÓN DE VIOLENCIA</a:t>
            </a:r>
          </a:p>
          <a:p>
            <a:pPr algn="ctr"/>
            <a:r>
              <a:rPr lang="es-ES" sz="1000" b="1" dirty="0">
                <a:solidFill>
                  <a:schemeClr val="tx1"/>
                </a:solidFill>
              </a:rPr>
              <a:t>C</a:t>
            </a:r>
            <a:r>
              <a:rPr lang="es-ES" sz="1000" b="1" dirty="0" smtClean="0">
                <a:solidFill>
                  <a:schemeClr val="tx1"/>
                </a:solidFill>
              </a:rPr>
              <a:t>. JULIO CESAR ACOSTA 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RODRIGUEZ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0" name="Rectángulo 16"/>
          <p:cNvSpPr/>
          <p:nvPr/>
        </p:nvSpPr>
        <p:spPr>
          <a:xfrm>
            <a:off x="6953296" y="5516164"/>
            <a:ext cx="1572164" cy="865164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DEPARTAMENTO DE EQUIDAD DE GÉNERO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ENCARGADA C. </a:t>
            </a:r>
            <a:r>
              <a:rPr lang="es-MX" sz="1000" b="1" smtClean="0">
                <a:solidFill>
                  <a:schemeClr val="tx1"/>
                </a:solidFill>
              </a:rPr>
              <a:t>VANESSA COLORADO ARIAS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4716016" y="188686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1494732" y="2141803"/>
            <a:ext cx="6211019" cy="330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endCxn id="3" idx="0"/>
          </p:cNvCxnSpPr>
          <p:nvPr/>
        </p:nvCxnSpPr>
        <p:spPr>
          <a:xfrm>
            <a:off x="1475656" y="2141803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5485785" y="2141803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endCxn id="19" idx="0"/>
          </p:cNvCxnSpPr>
          <p:nvPr/>
        </p:nvCxnSpPr>
        <p:spPr>
          <a:xfrm>
            <a:off x="7700837" y="2215806"/>
            <a:ext cx="4913" cy="247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5479510" y="32079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20" idx="2"/>
            <a:endCxn id="22" idx="0"/>
          </p:cNvCxnSpPr>
          <p:nvPr/>
        </p:nvCxnSpPr>
        <p:spPr>
          <a:xfrm>
            <a:off x="3455875" y="3245536"/>
            <a:ext cx="4175" cy="2125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3491880" y="4230035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>
            <a:stCxn id="23" idx="2"/>
          </p:cNvCxnSpPr>
          <p:nvPr/>
        </p:nvCxnSpPr>
        <p:spPr>
          <a:xfrm flipH="1">
            <a:off x="3451523" y="5250906"/>
            <a:ext cx="13039" cy="2925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25" idx="2"/>
          </p:cNvCxnSpPr>
          <p:nvPr/>
        </p:nvCxnSpPr>
        <p:spPr>
          <a:xfrm flipH="1">
            <a:off x="5465227" y="4285618"/>
            <a:ext cx="6873" cy="246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26" idx="2"/>
            <a:endCxn id="27" idx="0"/>
          </p:cNvCxnSpPr>
          <p:nvPr/>
        </p:nvCxnSpPr>
        <p:spPr>
          <a:xfrm>
            <a:off x="5489233" y="5238147"/>
            <a:ext cx="0" cy="288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stCxn id="29" idx="2"/>
          </p:cNvCxnSpPr>
          <p:nvPr/>
        </p:nvCxnSpPr>
        <p:spPr>
          <a:xfrm>
            <a:off x="7725652" y="5335848"/>
            <a:ext cx="0" cy="1803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28" idx="2"/>
            <a:endCxn id="29" idx="0"/>
          </p:cNvCxnSpPr>
          <p:nvPr/>
        </p:nvCxnSpPr>
        <p:spPr>
          <a:xfrm>
            <a:off x="7705749" y="4125198"/>
            <a:ext cx="19903" cy="2726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19" idx="2"/>
          </p:cNvCxnSpPr>
          <p:nvPr/>
        </p:nvCxnSpPr>
        <p:spPr>
          <a:xfrm flipH="1">
            <a:off x="7700837" y="3206024"/>
            <a:ext cx="4913" cy="154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39 Conector recto"/>
          <p:cNvCxnSpPr/>
          <p:nvPr/>
        </p:nvCxnSpPr>
        <p:spPr>
          <a:xfrm>
            <a:off x="3500197" y="2141803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 de texto 2"/>
          <p:cNvSpPr txBox="1">
            <a:spLocks noChangeArrowheads="1"/>
          </p:cNvSpPr>
          <p:nvPr/>
        </p:nvSpPr>
        <p:spPr bwMode="auto">
          <a:xfrm>
            <a:off x="5587535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3" name="Imagen 42" descr="C:\Users\blnca\Downloads\LOGO 1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1222"/>
            <a:ext cx="2160241" cy="784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3" y="7685856"/>
            <a:ext cx="9180474" cy="715211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131840" y="593767"/>
            <a:ext cx="309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2do Trimestre 2018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2441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248</Words>
  <Application>Microsoft Office PowerPoint</Application>
  <PresentationFormat>Presentación en pantalla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Vinny</cp:lastModifiedBy>
  <cp:revision>168</cp:revision>
  <cp:lastPrinted>2018-05-30T18:07:58Z</cp:lastPrinted>
  <dcterms:created xsi:type="dcterms:W3CDTF">2016-06-23T22:48:03Z</dcterms:created>
  <dcterms:modified xsi:type="dcterms:W3CDTF">2018-08-06T17:10:00Z</dcterms:modified>
</cp:coreProperties>
</file>