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E203-FFC2-4AE9-AF77-AFF394550120}" type="datetimeFigureOut">
              <a:rPr lang="es-MX" smtClean="0"/>
              <a:pPr/>
              <a:t>25/09/2018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4547-5E3D-4817-9D14-1D7EFEF70E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mailto:lucerotorres@villahermosa.gob.m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53466"/>
              </p:ext>
            </p:extLst>
          </p:nvPr>
        </p:nvGraphicFramePr>
        <p:xfrm>
          <a:off x="611560" y="1484783"/>
          <a:ext cx="8071862" cy="443130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677">
                <a:tc rowSpan="2">
                  <a:txBody>
                    <a:bodyPr/>
                    <a:lstStyle/>
                    <a:p>
                      <a:pPr marL="400050" marR="40068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15" dirty="0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92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M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BR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E 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DE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L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  <a:p>
                      <a:pPr marL="2463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FUNC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ION</a:t>
                      </a:r>
                      <a:r>
                        <a:rPr lang="es-MX" sz="800" b="1" spc="-3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O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36855" marR="236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-3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G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10">
                          <a:latin typeface="Arial"/>
                          <a:ea typeface="Arial"/>
                        </a:rPr>
                        <a:t> 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Q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E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  <a:p>
                      <a:pPr marL="415290" marR="41465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5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CU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P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A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68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RRE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O 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-3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L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15" dirty="0">
                          <a:latin typeface="Arial"/>
                          <a:ea typeface="Arial"/>
                        </a:rPr>
                        <a:t>         T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ELEF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 dirty="0">
                          <a:latin typeface="Arial"/>
                          <a:ea typeface="Arial"/>
                        </a:rPr>
                        <a:t>   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20" dirty="0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IN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A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EX</a:t>
                      </a:r>
                      <a:r>
                        <a:rPr lang="es-MX" sz="800" b="1" spc="-15" dirty="0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E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IÓ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N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07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6375" marR="66040" indent="-117475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Mtro.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Domingo León Peralta</a:t>
                      </a:r>
                      <a:endParaRPr lang="es-MX" sz="900" b="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06375" marR="66040" indent="-11747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Encargado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de la Coordinación General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domingoleon@villahermosa.gob.mx</a:t>
                      </a:r>
                      <a:endParaRPr lang="es-MX" sz="9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3103232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1100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5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marR="558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Lic. Ana Ruth Núñez Bonfil</a:t>
                      </a:r>
                    </a:p>
                    <a:p>
                      <a:pPr marL="58420" marR="55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Enlace administrativo</a:t>
                      </a:r>
                      <a:endParaRPr lang="es-MX" sz="9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ananunez@villahermosa.gob.mx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3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2203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22034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3103232</a:t>
                      </a:r>
                      <a:endParaRPr lang="es-MX" sz="9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242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0" marR="31242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0" marR="31242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1100</a:t>
                      </a:r>
                      <a:endParaRPr lang="es-MX" sz="900" dirty="0" smtClean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5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marR="55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C. Lucero Torres Arias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Asesor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  <a:hlinkClick r:id="rId2"/>
                        </a:rPr>
                        <a:t>lucerotorres@villahermosa.gob.mx</a:t>
                      </a:r>
                      <a:endParaRPr lang="es-MX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3103232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1100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marR="55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Ing. Roger Iván Gómez </a:t>
                      </a:r>
                      <a:r>
                        <a:rPr lang="es-MX" sz="9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Gómez</a:t>
                      </a:r>
                      <a:endParaRPr lang="es-MX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Asesor</a:t>
                      </a:r>
                      <a:endParaRPr lang="es-MX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rogergomez@villahermosa.gob.mx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3103232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1100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550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Mtro. </a:t>
                      </a:r>
                      <a:r>
                        <a:rPr lang="es-MX" sz="9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Vicente Gómez Montero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Asesor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9760" marR="38735" indent="-551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vicentegomez@villahermosa.gob.mx</a:t>
                      </a:r>
                      <a:endParaRPr lang="es-MX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3103232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1100</a:t>
                      </a:r>
                      <a:endParaRPr lang="es-MX" sz="9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49" name="Imagen 5"/>
          <p:cNvPicPr>
            <a:picLocks noChangeAspect="1" noChangeArrowheads="1"/>
          </p:cNvPicPr>
          <p:nvPr/>
        </p:nvPicPr>
        <p:blipFill>
          <a:blip r:embed="rId3" cstate="print"/>
          <a:srcRect l="3612" t="17778" b="16817"/>
          <a:stretch>
            <a:fillRect/>
          </a:stretch>
        </p:blipFill>
        <p:spPr bwMode="auto">
          <a:xfrm>
            <a:off x="879692" y="2276872"/>
            <a:ext cx="587601" cy="64807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315717" y="498158"/>
            <a:ext cx="4576763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s-MX" dirty="0" smtClean="0"/>
              <a:t>COORDINACIÓN GENERAL DE ASESORES</a:t>
            </a:r>
            <a:endParaRPr lang="es-ES" dirty="0"/>
          </a:p>
        </p:txBody>
      </p:sp>
      <p:pic>
        <p:nvPicPr>
          <p:cNvPr id="9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8" r="32938" b="21428"/>
          <a:stretch/>
        </p:blipFill>
        <p:spPr bwMode="auto">
          <a:xfrm>
            <a:off x="477925" y="178560"/>
            <a:ext cx="2869939" cy="103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41"/>
          <p:cNvPicPr>
            <a:picLocks noChangeAspect="1"/>
          </p:cNvPicPr>
          <p:nvPr/>
        </p:nvPicPr>
        <p:blipFill rotWithShape="1">
          <a:blip r:embed="rId5" cstate="print"/>
          <a:srcRect l="25201" t="13300" r="63850" b="76200"/>
          <a:stretch/>
        </p:blipFill>
        <p:spPr>
          <a:xfrm>
            <a:off x="27652" y="6182751"/>
            <a:ext cx="1159972" cy="300129"/>
          </a:xfrm>
          <a:prstGeom prst="rect">
            <a:avLst/>
          </a:prstGeom>
        </p:spPr>
      </p:pic>
      <p:pic>
        <p:nvPicPr>
          <p:cNvPr id="11" name="Imagen 43"/>
          <p:cNvPicPr>
            <a:picLocks noChangeAspect="1"/>
          </p:cNvPicPr>
          <p:nvPr/>
        </p:nvPicPr>
        <p:blipFill rotWithShape="1">
          <a:blip r:embed="rId6" cstate="print"/>
          <a:srcRect l="58941" t="13300" r="23613" b="76200"/>
          <a:stretch/>
        </p:blipFill>
        <p:spPr>
          <a:xfrm>
            <a:off x="7922695" y="6165304"/>
            <a:ext cx="1221305" cy="306493"/>
          </a:xfrm>
          <a:prstGeom prst="rect">
            <a:avLst/>
          </a:prstGeom>
        </p:spPr>
      </p:pic>
      <p:sp>
        <p:nvSpPr>
          <p:cNvPr id="12" name="CuadroTexto 14"/>
          <p:cNvSpPr txBox="1"/>
          <p:nvPr/>
        </p:nvSpPr>
        <p:spPr>
          <a:xfrm>
            <a:off x="956807" y="6163538"/>
            <a:ext cx="7488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                                                      UBICACIÓN DE LA UNIDAD			                            HORARIO DE ATENCIÓN AL PÚBLICO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AV. PASEO TABASCO 1401, COLONIA TABASCO 2000 C.P. 86035 </a:t>
            </a:r>
            <a:endParaRPr lang="es-MX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80112" y="63517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LUNES A VIERNES </a:t>
            </a:r>
          </a:p>
          <a:p>
            <a:pPr algn="ctr"/>
            <a:r>
              <a:rPr lang="es-MX" sz="1200" dirty="0" smtClean="0"/>
              <a:t>DE 8:00 A 16:00 HORAS</a:t>
            </a:r>
            <a:endParaRPr lang="es-MX" sz="1200" dirty="0"/>
          </a:p>
        </p:txBody>
      </p:sp>
      <p:sp>
        <p:nvSpPr>
          <p:cNvPr id="15" name="56 CuadroTexto"/>
          <p:cNvSpPr txBox="1"/>
          <p:nvPr/>
        </p:nvSpPr>
        <p:spPr>
          <a:xfrm>
            <a:off x="3347864" y="879103"/>
            <a:ext cx="237626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sz="1400" dirty="0" smtClean="0"/>
              <a:t>DIRECTORIO</a:t>
            </a:r>
          </a:p>
          <a:p>
            <a:pPr algn="ctr">
              <a:defRPr/>
            </a:pPr>
            <a:r>
              <a:rPr lang="es-MX" sz="1400" b="1" smtClean="0"/>
              <a:t>3er. </a:t>
            </a:r>
            <a:r>
              <a:rPr lang="es-MX" sz="1400" b="1" dirty="0" smtClean="0"/>
              <a:t>trimestre 2018 </a:t>
            </a:r>
          </a:p>
        </p:txBody>
      </p:sp>
      <p:pic>
        <p:nvPicPr>
          <p:cNvPr id="19" name="Imagen 6" descr="20160816_080134"/>
          <p:cNvPicPr>
            <a:picLocks noChangeAspect="1" noChangeArrowheads="1"/>
          </p:cNvPicPr>
          <p:nvPr/>
        </p:nvPicPr>
        <p:blipFill>
          <a:blip r:embed="rId7" cstate="print"/>
          <a:srcRect l="10030" r="8345" b="35983"/>
          <a:stretch>
            <a:fillRect/>
          </a:stretch>
        </p:blipFill>
        <p:spPr bwMode="auto">
          <a:xfrm>
            <a:off x="879693" y="2985803"/>
            <a:ext cx="587600" cy="686881"/>
          </a:xfrm>
          <a:prstGeom prst="rect">
            <a:avLst/>
          </a:prstGeom>
          <a:noFill/>
        </p:spPr>
      </p:pic>
      <p:pic>
        <p:nvPicPr>
          <p:cNvPr id="17" name="Imagen 16" descr="C:\Users\DELL\Documents\FOTO VICENTE GOMEZ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720080" cy="68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100</Words>
  <Application>Microsoft Office PowerPoint</Application>
  <PresentationFormat>Presentación en pantalla (4:3)</PresentationFormat>
  <Paragraphs>54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Oficina 14</dc:creator>
  <cp:lastModifiedBy>DELL</cp:lastModifiedBy>
  <cp:revision>54</cp:revision>
  <cp:lastPrinted>2018-06-14T22:05:30Z</cp:lastPrinted>
  <dcterms:created xsi:type="dcterms:W3CDTF">2016-09-23T23:43:16Z</dcterms:created>
  <dcterms:modified xsi:type="dcterms:W3CDTF">2018-09-25T16:31:29Z</dcterms:modified>
</cp:coreProperties>
</file>