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440AE-CE4A-41D2-BB6F-400E07065062}" type="doc">
      <dgm:prSet loTypeId="urn:microsoft.com/office/officeart/2005/8/layout/orgChart1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96190E8B-42EE-49EE-A5B0-6443FCF9AB8E}">
      <dgm:prSet phldrT="[Texto]" custT="1"/>
      <dgm:spPr/>
      <dgm:t>
        <a:bodyPr lIns="72000" tIns="0"/>
        <a:lstStyle/>
        <a:p>
          <a:r>
            <a:rPr lang="es-MX" sz="1150" dirty="0" smtClean="0"/>
            <a:t>Lic. Carlos Alberto Castellanos Morales</a:t>
          </a:r>
        </a:p>
        <a:p>
          <a:r>
            <a:rPr lang="es-MX" sz="1150" dirty="0" smtClean="0"/>
            <a:t>Coordinador</a:t>
          </a:r>
        </a:p>
      </dgm:t>
    </dgm:pt>
    <dgm:pt modelId="{5EBEEF6D-0083-447F-9F57-E3C1D59C1064}" type="parTrans" cxnId="{FB1C6961-0F32-40DD-8160-C2F6BDC809A2}">
      <dgm:prSet/>
      <dgm:spPr/>
      <dgm:t>
        <a:bodyPr/>
        <a:lstStyle/>
        <a:p>
          <a:endParaRPr lang="es-MX" sz="1150"/>
        </a:p>
      </dgm:t>
    </dgm:pt>
    <dgm:pt modelId="{F196DF65-F6A3-4F48-BCA8-4BE1E963504B}" type="sibTrans" cxnId="{FB1C6961-0F32-40DD-8160-C2F6BDC809A2}">
      <dgm:prSet/>
      <dgm:spPr/>
      <dgm:t>
        <a:bodyPr/>
        <a:lstStyle/>
        <a:p>
          <a:endParaRPr lang="es-MX" sz="1150"/>
        </a:p>
      </dgm:t>
    </dgm:pt>
    <dgm:pt modelId="{6E77089D-C2DF-42B4-BABA-C8E2355B5A4E}" type="asst">
      <dgm:prSet phldrT="[Texto]" custT="1"/>
      <dgm:spPr/>
      <dgm:t>
        <a:bodyPr/>
        <a:lstStyle/>
        <a:p>
          <a:r>
            <a:rPr lang="es-MX" sz="1150" dirty="0" smtClean="0"/>
            <a:t>L.I. Maricela Madrigal Cerino</a:t>
          </a:r>
        </a:p>
        <a:p>
          <a:r>
            <a:rPr lang="es-MX" sz="1150" dirty="0" smtClean="0"/>
            <a:t>Unidad de Informática</a:t>
          </a:r>
          <a:endParaRPr lang="es-MX" sz="1150" dirty="0"/>
        </a:p>
      </dgm:t>
    </dgm:pt>
    <dgm:pt modelId="{54A8A655-1521-4A8D-90F2-BD5EA997D06B}" type="parTrans" cxnId="{CFD49D63-56F8-4BEB-9F50-93E43CA2008B}">
      <dgm:prSet/>
      <dgm:spPr/>
      <dgm:t>
        <a:bodyPr/>
        <a:lstStyle/>
        <a:p>
          <a:endParaRPr lang="es-MX" sz="1150"/>
        </a:p>
      </dgm:t>
    </dgm:pt>
    <dgm:pt modelId="{85C80F86-D73D-4B78-A469-17615ECA5A1B}" type="sibTrans" cxnId="{CFD49D63-56F8-4BEB-9F50-93E43CA2008B}">
      <dgm:prSet/>
      <dgm:spPr/>
      <dgm:t>
        <a:bodyPr/>
        <a:lstStyle/>
        <a:p>
          <a:endParaRPr lang="es-MX" sz="1150"/>
        </a:p>
      </dgm:t>
    </dgm:pt>
    <dgm:pt modelId="{99123EB4-5B6F-4D93-AEE2-320370A52782}">
      <dgm:prSet phldrT="[Texto]" custT="1"/>
      <dgm:spPr/>
      <dgm:t>
        <a:bodyPr/>
        <a:lstStyle/>
        <a:p>
          <a:r>
            <a:rPr lang="es-MX" sz="1150" dirty="0" smtClean="0"/>
            <a:t>C. Irma Gómez Pérez</a:t>
          </a:r>
        </a:p>
        <a:p>
          <a:r>
            <a:rPr lang="es-MX" sz="1150" dirty="0" smtClean="0"/>
            <a:t>Subcoordinación  </a:t>
          </a:r>
          <a:r>
            <a:rPr lang="es-MX" sz="1150" smtClean="0"/>
            <a:t>de Concertación Política</a:t>
          </a:r>
          <a:endParaRPr lang="es-MX" sz="1150" dirty="0"/>
        </a:p>
      </dgm:t>
    </dgm:pt>
    <dgm:pt modelId="{D7303531-7279-4091-A87B-1152F0209402}" type="parTrans" cxnId="{284BA18A-838B-4F36-ACCC-4E1F7E7B1C68}">
      <dgm:prSet/>
      <dgm:spPr/>
      <dgm:t>
        <a:bodyPr/>
        <a:lstStyle/>
        <a:p>
          <a:endParaRPr lang="es-MX" sz="1150"/>
        </a:p>
      </dgm:t>
    </dgm:pt>
    <dgm:pt modelId="{AB35368E-DB03-4928-A079-3F85F9C653D8}" type="sibTrans" cxnId="{284BA18A-838B-4F36-ACCC-4E1F7E7B1C68}">
      <dgm:prSet/>
      <dgm:spPr/>
      <dgm:t>
        <a:bodyPr/>
        <a:lstStyle/>
        <a:p>
          <a:endParaRPr lang="es-MX" sz="1150"/>
        </a:p>
      </dgm:t>
    </dgm:pt>
    <dgm:pt modelId="{D07D8F3F-CFE7-44A0-A546-39961D3DDC51}">
      <dgm:prSet phldrT="[Texto]" custT="1"/>
      <dgm:spPr/>
      <dgm:t>
        <a:bodyPr/>
        <a:lstStyle/>
        <a:p>
          <a:r>
            <a:rPr lang="es-MX" sz="1150" dirty="0" smtClean="0"/>
            <a:t>Subcoordinación de Enlace y Prospectiva</a:t>
          </a:r>
          <a:endParaRPr lang="es-MX" sz="1150" dirty="0"/>
        </a:p>
      </dgm:t>
    </dgm:pt>
    <dgm:pt modelId="{E4000F2C-532F-4E42-BA3C-692BDAEBDDE2}" type="parTrans" cxnId="{26784700-0786-444D-A260-737B961187C1}">
      <dgm:prSet/>
      <dgm:spPr/>
      <dgm:t>
        <a:bodyPr/>
        <a:lstStyle/>
        <a:p>
          <a:endParaRPr lang="es-MX" sz="1150"/>
        </a:p>
      </dgm:t>
    </dgm:pt>
    <dgm:pt modelId="{AA14818B-7D07-4689-A107-62F22429BC7B}" type="sibTrans" cxnId="{26784700-0786-444D-A260-737B961187C1}">
      <dgm:prSet/>
      <dgm:spPr/>
      <dgm:t>
        <a:bodyPr/>
        <a:lstStyle/>
        <a:p>
          <a:endParaRPr lang="es-MX" sz="1150"/>
        </a:p>
      </dgm:t>
    </dgm:pt>
    <dgm:pt modelId="{8D13F3A1-BF7E-4647-A288-61A9F2F0BDE4}">
      <dgm:prSet custT="1"/>
      <dgm:spPr/>
      <dgm:t>
        <a:bodyPr/>
        <a:lstStyle/>
        <a:p>
          <a:r>
            <a:rPr lang="es-MX" sz="1150" dirty="0" smtClean="0"/>
            <a:t>Lic. Vicente Ávalos  Hernández</a:t>
          </a:r>
        </a:p>
        <a:p>
          <a:r>
            <a:rPr lang="es-MX" sz="1150" dirty="0" smtClean="0"/>
            <a:t>Departamento de Evaluación</a:t>
          </a:r>
        </a:p>
      </dgm:t>
    </dgm:pt>
    <dgm:pt modelId="{B9B3942A-F1C9-4733-B3F0-3C57A700F359}" type="parTrans" cxnId="{D2632844-9BDC-4770-8681-7001F32E502C}">
      <dgm:prSet/>
      <dgm:spPr/>
      <dgm:t>
        <a:bodyPr/>
        <a:lstStyle/>
        <a:p>
          <a:endParaRPr lang="es-MX" sz="1150"/>
        </a:p>
      </dgm:t>
    </dgm:pt>
    <dgm:pt modelId="{11D96CAD-F9EB-49D0-B054-05E938548C97}" type="sibTrans" cxnId="{D2632844-9BDC-4770-8681-7001F32E502C}">
      <dgm:prSet/>
      <dgm:spPr/>
      <dgm:t>
        <a:bodyPr/>
        <a:lstStyle/>
        <a:p>
          <a:endParaRPr lang="es-MX" sz="1150"/>
        </a:p>
      </dgm:t>
    </dgm:pt>
    <dgm:pt modelId="{24EEF134-6B80-4E97-90D3-0D1736A8EDF4}">
      <dgm:prSet custT="1"/>
      <dgm:spPr/>
      <dgm:t>
        <a:bodyPr/>
        <a:lstStyle/>
        <a:p>
          <a:r>
            <a:rPr lang="es-MX" sz="1150" dirty="0" smtClean="0"/>
            <a:t> C. María de la Cruz Llergo León</a:t>
          </a:r>
        </a:p>
        <a:p>
          <a:r>
            <a:rPr lang="es-MX" sz="1150" dirty="0" smtClean="0"/>
            <a:t>Departamento de Enlace Urbano</a:t>
          </a:r>
          <a:endParaRPr lang="es-MX" sz="1150" dirty="0"/>
        </a:p>
      </dgm:t>
    </dgm:pt>
    <dgm:pt modelId="{42F12779-8E35-4DD8-8FC8-282BCD2CDD75}" type="parTrans" cxnId="{B9F82223-FB09-4C9D-A671-4CB1955BF7D7}">
      <dgm:prSet/>
      <dgm:spPr/>
      <dgm:t>
        <a:bodyPr/>
        <a:lstStyle/>
        <a:p>
          <a:endParaRPr lang="es-MX" sz="1150"/>
        </a:p>
      </dgm:t>
    </dgm:pt>
    <dgm:pt modelId="{FD11F6EE-F2EC-4FF4-AE53-3F0C6F5C8573}" type="sibTrans" cxnId="{B9F82223-FB09-4C9D-A671-4CB1955BF7D7}">
      <dgm:prSet/>
      <dgm:spPr/>
      <dgm:t>
        <a:bodyPr/>
        <a:lstStyle/>
        <a:p>
          <a:endParaRPr lang="es-MX" sz="1150"/>
        </a:p>
      </dgm:t>
    </dgm:pt>
    <dgm:pt modelId="{BCEA5A17-7007-405A-8381-10A05684A62E}" type="asst">
      <dgm:prSet phldrT="[Texto]" custT="1"/>
      <dgm:spPr/>
      <dgm:t>
        <a:bodyPr/>
        <a:lstStyle/>
        <a:p>
          <a:r>
            <a:rPr lang="es-MX" sz="1150" b="0" dirty="0" smtClean="0"/>
            <a:t>M.A.P.  José Alfonso Álvarez Ramírez </a:t>
          </a:r>
        </a:p>
        <a:p>
          <a:r>
            <a:rPr lang="es-MX" sz="1150" dirty="0" smtClean="0"/>
            <a:t>Unidad de Enlace Administrativo</a:t>
          </a:r>
          <a:endParaRPr lang="es-MX" sz="1150" dirty="0"/>
        </a:p>
      </dgm:t>
    </dgm:pt>
    <dgm:pt modelId="{58BC9556-8073-4A89-8FFF-E5A6AFE9560D}" type="parTrans" cxnId="{726FA725-B0CD-4FD1-B61D-4F64A355184B}">
      <dgm:prSet/>
      <dgm:spPr/>
      <dgm:t>
        <a:bodyPr/>
        <a:lstStyle/>
        <a:p>
          <a:endParaRPr lang="es-MX"/>
        </a:p>
      </dgm:t>
    </dgm:pt>
    <dgm:pt modelId="{291142FA-FB2A-4860-B75D-87C5BF8DA073}" type="sibTrans" cxnId="{726FA725-B0CD-4FD1-B61D-4F64A355184B}">
      <dgm:prSet/>
      <dgm:spPr/>
      <dgm:t>
        <a:bodyPr/>
        <a:lstStyle/>
        <a:p>
          <a:endParaRPr lang="es-MX"/>
        </a:p>
      </dgm:t>
    </dgm:pt>
    <dgm:pt modelId="{430C9611-99CB-4BB9-AF2C-20A0C8BAF18C}">
      <dgm:prSet custT="1"/>
      <dgm:spPr/>
      <dgm:t>
        <a:bodyPr/>
        <a:lstStyle/>
        <a:p>
          <a:r>
            <a:rPr lang="es-MX" sz="1150" dirty="0" smtClean="0"/>
            <a:t>   </a:t>
          </a:r>
        </a:p>
        <a:p>
          <a:r>
            <a:rPr lang="es-MX" sz="1150" dirty="0" smtClean="0"/>
            <a:t>Departamento de Análisis Sectorial</a:t>
          </a:r>
        </a:p>
        <a:p>
          <a:endParaRPr lang="es-MX" sz="1150" dirty="0"/>
        </a:p>
      </dgm:t>
    </dgm:pt>
    <dgm:pt modelId="{11F28710-DC66-4F8E-8BAF-F49B92C3E3EC}" type="parTrans" cxnId="{136E483B-DED9-4F89-85BE-37A90C3E66E4}">
      <dgm:prSet/>
      <dgm:spPr/>
      <dgm:t>
        <a:bodyPr/>
        <a:lstStyle/>
        <a:p>
          <a:endParaRPr lang="es-MX"/>
        </a:p>
      </dgm:t>
    </dgm:pt>
    <dgm:pt modelId="{0C21611D-2DE3-4B9F-88C0-C5E7FFDDE753}" type="sibTrans" cxnId="{136E483B-DED9-4F89-85BE-37A90C3E66E4}">
      <dgm:prSet/>
      <dgm:spPr/>
      <dgm:t>
        <a:bodyPr/>
        <a:lstStyle/>
        <a:p>
          <a:endParaRPr lang="es-MX"/>
        </a:p>
      </dgm:t>
    </dgm:pt>
    <dgm:pt modelId="{C64FD7BF-8955-4720-A6DA-6E471F167D5A}">
      <dgm:prSet custT="1"/>
      <dgm:spPr/>
      <dgm:t>
        <a:bodyPr/>
        <a:lstStyle/>
        <a:p>
          <a:r>
            <a:rPr lang="es-MX" sz="1150" dirty="0" smtClean="0"/>
            <a:t>Departamento de Enlace Rural</a:t>
          </a:r>
          <a:endParaRPr lang="es-MX" sz="1150" dirty="0"/>
        </a:p>
      </dgm:t>
    </dgm:pt>
    <dgm:pt modelId="{5101DE26-6F8B-4162-9D80-58EE8B3F9592}" type="parTrans" cxnId="{D97146E5-40C0-4CD7-B363-5AEE65FDD4AD}">
      <dgm:prSet/>
      <dgm:spPr/>
      <dgm:t>
        <a:bodyPr/>
        <a:lstStyle/>
        <a:p>
          <a:endParaRPr lang="es-MX"/>
        </a:p>
      </dgm:t>
    </dgm:pt>
    <dgm:pt modelId="{FF87DAFC-816B-47F8-BD14-23303387968D}" type="sibTrans" cxnId="{D97146E5-40C0-4CD7-B363-5AEE65FDD4AD}">
      <dgm:prSet/>
      <dgm:spPr/>
      <dgm:t>
        <a:bodyPr/>
        <a:lstStyle/>
        <a:p>
          <a:endParaRPr lang="es-MX"/>
        </a:p>
      </dgm:t>
    </dgm:pt>
    <dgm:pt modelId="{4EB0963B-83D7-457E-8634-886E17AD7ACC}">
      <dgm:prSet custT="1"/>
      <dgm:spPr/>
      <dgm:t>
        <a:bodyPr/>
        <a:lstStyle/>
        <a:p>
          <a:r>
            <a:rPr lang="es-MX" sz="1100" dirty="0" smtClean="0"/>
            <a:t>Departamento de Vinculación</a:t>
          </a:r>
          <a:endParaRPr lang="es-MX" sz="1100" dirty="0"/>
        </a:p>
      </dgm:t>
    </dgm:pt>
    <dgm:pt modelId="{C3BF29B4-55A8-4865-8390-D98A1D1DF8AF}" type="parTrans" cxnId="{087B2E5C-64D1-4DC9-8886-BA0ACF17AE06}">
      <dgm:prSet/>
      <dgm:spPr/>
      <dgm:t>
        <a:bodyPr/>
        <a:lstStyle/>
        <a:p>
          <a:endParaRPr lang="es-MX"/>
        </a:p>
      </dgm:t>
    </dgm:pt>
    <dgm:pt modelId="{DF6E3918-14F1-4174-827E-E0CC2551EBE5}" type="sibTrans" cxnId="{087B2E5C-64D1-4DC9-8886-BA0ACF17AE06}">
      <dgm:prSet/>
      <dgm:spPr/>
      <dgm:t>
        <a:bodyPr/>
        <a:lstStyle/>
        <a:p>
          <a:endParaRPr lang="es-MX"/>
        </a:p>
      </dgm:t>
    </dgm:pt>
    <dgm:pt modelId="{D84CD1DA-A7BE-49F3-B2AA-1C66DF8E0221}" type="pres">
      <dgm:prSet presAssocID="{569440AE-CE4A-41D2-BB6F-400E070650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8CD2167-4C5E-414F-982E-59698F00653A}" type="pres">
      <dgm:prSet presAssocID="{96190E8B-42EE-49EE-A5B0-6443FCF9AB8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D29D39D-437C-43D9-8D14-DE261ED8851E}" type="pres">
      <dgm:prSet presAssocID="{96190E8B-42EE-49EE-A5B0-6443FCF9AB8E}" presName="rootComposite1" presStyleCnt="0"/>
      <dgm:spPr/>
      <dgm:t>
        <a:bodyPr/>
        <a:lstStyle/>
        <a:p>
          <a:endParaRPr lang="es-MX"/>
        </a:p>
      </dgm:t>
    </dgm:pt>
    <dgm:pt modelId="{51529D07-6FDF-4EB1-86F6-792180138F1B}" type="pres">
      <dgm:prSet presAssocID="{96190E8B-42EE-49EE-A5B0-6443FCF9AB8E}" presName="rootText1" presStyleLbl="node0" presStyleIdx="0" presStyleCnt="1" custScaleX="233848" custScaleY="124737" custLinFactNeighborX="1050" custLinFactNeighborY="-5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69C0D7F-1687-410D-BBC7-08F0E8023D80}" type="pres">
      <dgm:prSet presAssocID="{96190E8B-42EE-49EE-A5B0-6443FCF9AB8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1BB20949-055E-4B4F-8B29-5CDC40771F98}" type="pres">
      <dgm:prSet presAssocID="{96190E8B-42EE-49EE-A5B0-6443FCF9AB8E}" presName="hierChild2" presStyleCnt="0"/>
      <dgm:spPr/>
      <dgm:t>
        <a:bodyPr/>
        <a:lstStyle/>
        <a:p>
          <a:endParaRPr lang="es-MX"/>
        </a:p>
      </dgm:t>
    </dgm:pt>
    <dgm:pt modelId="{384A5544-3106-4D12-AAEB-F50BD16629D0}" type="pres">
      <dgm:prSet presAssocID="{D7303531-7279-4091-A87B-1152F0209402}" presName="Name37" presStyleLbl="parChTrans1D2" presStyleIdx="0" presStyleCnt="4"/>
      <dgm:spPr/>
      <dgm:t>
        <a:bodyPr/>
        <a:lstStyle/>
        <a:p>
          <a:endParaRPr lang="es-MX"/>
        </a:p>
      </dgm:t>
    </dgm:pt>
    <dgm:pt modelId="{3A50F31D-6E27-4D36-BD5C-7F4C73052A04}" type="pres">
      <dgm:prSet presAssocID="{99123EB4-5B6F-4D93-AEE2-320370A527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1D0C353-A472-4C17-A8F6-55D907CA0A9E}" type="pres">
      <dgm:prSet presAssocID="{99123EB4-5B6F-4D93-AEE2-320370A52782}" presName="rootComposite" presStyleCnt="0"/>
      <dgm:spPr/>
      <dgm:t>
        <a:bodyPr/>
        <a:lstStyle/>
        <a:p>
          <a:endParaRPr lang="es-MX"/>
        </a:p>
      </dgm:t>
    </dgm:pt>
    <dgm:pt modelId="{8EE904EA-536D-4CB5-BBC6-6BAFACBD8FD7}" type="pres">
      <dgm:prSet presAssocID="{99123EB4-5B6F-4D93-AEE2-320370A52782}" presName="rootText" presStyleLbl="node2" presStyleIdx="0" presStyleCnt="2" custScaleX="156840" custScaleY="144443" custLinFactNeighborX="-8723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D471C76-19DB-4EE0-8673-B041BB322920}" type="pres">
      <dgm:prSet presAssocID="{99123EB4-5B6F-4D93-AEE2-320370A52782}" presName="rootConnector" presStyleLbl="node2" presStyleIdx="0" presStyleCnt="2"/>
      <dgm:spPr/>
      <dgm:t>
        <a:bodyPr/>
        <a:lstStyle/>
        <a:p>
          <a:endParaRPr lang="es-MX"/>
        </a:p>
      </dgm:t>
    </dgm:pt>
    <dgm:pt modelId="{81B20D4E-FF38-49C8-A09D-B2B9779099E8}" type="pres">
      <dgm:prSet presAssocID="{99123EB4-5B6F-4D93-AEE2-320370A52782}" presName="hierChild4" presStyleCnt="0"/>
      <dgm:spPr/>
      <dgm:t>
        <a:bodyPr/>
        <a:lstStyle/>
        <a:p>
          <a:endParaRPr lang="es-MX"/>
        </a:p>
      </dgm:t>
    </dgm:pt>
    <dgm:pt modelId="{89361D44-233F-4790-B9E9-D67A9F3BC622}" type="pres">
      <dgm:prSet presAssocID="{B9B3942A-F1C9-4733-B3F0-3C57A700F359}" presName="Name37" presStyleLbl="parChTrans1D3" presStyleIdx="0" presStyleCnt="5"/>
      <dgm:spPr/>
      <dgm:t>
        <a:bodyPr/>
        <a:lstStyle/>
        <a:p>
          <a:endParaRPr lang="es-MX"/>
        </a:p>
      </dgm:t>
    </dgm:pt>
    <dgm:pt modelId="{86761BDD-20D7-42A0-9112-CFE23D4AF23F}" type="pres">
      <dgm:prSet presAssocID="{8D13F3A1-BF7E-4647-A288-61A9F2F0BD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72C2460-F3C4-4809-9ABC-51ECDC54EB3E}" type="pres">
      <dgm:prSet presAssocID="{8D13F3A1-BF7E-4647-A288-61A9F2F0BDE4}" presName="rootComposite" presStyleCnt="0"/>
      <dgm:spPr/>
      <dgm:t>
        <a:bodyPr/>
        <a:lstStyle/>
        <a:p>
          <a:endParaRPr lang="es-MX"/>
        </a:p>
      </dgm:t>
    </dgm:pt>
    <dgm:pt modelId="{176E7250-4AE6-4081-8B71-13429A7C34DA}" type="pres">
      <dgm:prSet presAssocID="{8D13F3A1-BF7E-4647-A288-61A9F2F0BDE4}" presName="rootText" presStyleLbl="node3" presStyleIdx="0" presStyleCnt="5" custScaleX="174249" custScaleY="153526" custLinFactY="100000" custLinFactNeighborX="-93246" custLinFactNeighborY="1316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42EA66-DD31-4192-A008-7371AF6CC72F}" type="pres">
      <dgm:prSet presAssocID="{8D13F3A1-BF7E-4647-A288-61A9F2F0BDE4}" presName="rootConnector" presStyleLbl="node3" presStyleIdx="0" presStyleCnt="5"/>
      <dgm:spPr/>
      <dgm:t>
        <a:bodyPr/>
        <a:lstStyle/>
        <a:p>
          <a:endParaRPr lang="es-MX"/>
        </a:p>
      </dgm:t>
    </dgm:pt>
    <dgm:pt modelId="{F77D402B-92F1-4746-9963-75731C277F2F}" type="pres">
      <dgm:prSet presAssocID="{8D13F3A1-BF7E-4647-A288-61A9F2F0BDE4}" presName="hierChild4" presStyleCnt="0"/>
      <dgm:spPr/>
      <dgm:t>
        <a:bodyPr/>
        <a:lstStyle/>
        <a:p>
          <a:endParaRPr lang="es-MX"/>
        </a:p>
      </dgm:t>
    </dgm:pt>
    <dgm:pt modelId="{3044F607-A44A-47BA-B187-7E064C366EF6}" type="pres">
      <dgm:prSet presAssocID="{8D13F3A1-BF7E-4647-A288-61A9F2F0BDE4}" presName="hierChild5" presStyleCnt="0"/>
      <dgm:spPr/>
      <dgm:t>
        <a:bodyPr/>
        <a:lstStyle/>
        <a:p>
          <a:endParaRPr lang="es-MX"/>
        </a:p>
      </dgm:t>
    </dgm:pt>
    <dgm:pt modelId="{17DA6A82-2B82-433D-A024-03710A6E0CE4}" type="pres">
      <dgm:prSet presAssocID="{11F28710-DC66-4F8E-8BAF-F49B92C3E3EC}" presName="Name37" presStyleLbl="parChTrans1D3" presStyleIdx="1" presStyleCnt="5"/>
      <dgm:spPr/>
      <dgm:t>
        <a:bodyPr/>
        <a:lstStyle/>
        <a:p>
          <a:endParaRPr lang="es-MX"/>
        </a:p>
      </dgm:t>
    </dgm:pt>
    <dgm:pt modelId="{FE1A915F-1826-4A01-91AB-819C6DCFED08}" type="pres">
      <dgm:prSet presAssocID="{430C9611-99CB-4BB9-AF2C-20A0C8BAF1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2E798B5-140A-428D-BF44-A7F0281A9205}" type="pres">
      <dgm:prSet presAssocID="{430C9611-99CB-4BB9-AF2C-20A0C8BAF18C}" presName="rootComposite" presStyleCnt="0"/>
      <dgm:spPr/>
      <dgm:t>
        <a:bodyPr/>
        <a:lstStyle/>
        <a:p>
          <a:endParaRPr lang="es-MX"/>
        </a:p>
      </dgm:t>
    </dgm:pt>
    <dgm:pt modelId="{6C74F49A-5DDE-4963-BB40-47820EF3146F}" type="pres">
      <dgm:prSet presAssocID="{430C9611-99CB-4BB9-AF2C-20A0C8BAF18C}" presName="rootText" presStyleLbl="node3" presStyleIdx="1" presStyleCnt="5" custScaleX="137409" custScaleY="147339" custLinFactY="-85436" custLinFactNeighborX="-9163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259D2D1-BC65-4111-8572-634B10CDD6C0}" type="pres">
      <dgm:prSet presAssocID="{430C9611-99CB-4BB9-AF2C-20A0C8BAF18C}" presName="rootConnector" presStyleLbl="node3" presStyleIdx="1" presStyleCnt="5"/>
      <dgm:spPr/>
      <dgm:t>
        <a:bodyPr/>
        <a:lstStyle/>
        <a:p>
          <a:endParaRPr lang="es-MX"/>
        </a:p>
      </dgm:t>
    </dgm:pt>
    <dgm:pt modelId="{0138123A-6EB9-4B60-9A9E-B570E9E2A2C4}" type="pres">
      <dgm:prSet presAssocID="{430C9611-99CB-4BB9-AF2C-20A0C8BAF18C}" presName="hierChild4" presStyleCnt="0"/>
      <dgm:spPr/>
      <dgm:t>
        <a:bodyPr/>
        <a:lstStyle/>
        <a:p>
          <a:endParaRPr lang="es-MX"/>
        </a:p>
      </dgm:t>
    </dgm:pt>
    <dgm:pt modelId="{1749ACD8-20A4-4595-A835-9CA5D1459CD8}" type="pres">
      <dgm:prSet presAssocID="{430C9611-99CB-4BB9-AF2C-20A0C8BAF18C}" presName="hierChild5" presStyleCnt="0"/>
      <dgm:spPr/>
      <dgm:t>
        <a:bodyPr/>
        <a:lstStyle/>
        <a:p>
          <a:endParaRPr lang="es-MX"/>
        </a:p>
      </dgm:t>
    </dgm:pt>
    <dgm:pt modelId="{03252C37-8934-4CC2-9EA3-D12ADF296EDB}" type="pres">
      <dgm:prSet presAssocID="{99123EB4-5B6F-4D93-AEE2-320370A52782}" presName="hierChild5" presStyleCnt="0"/>
      <dgm:spPr/>
      <dgm:t>
        <a:bodyPr/>
        <a:lstStyle/>
        <a:p>
          <a:endParaRPr lang="es-MX"/>
        </a:p>
      </dgm:t>
    </dgm:pt>
    <dgm:pt modelId="{837CE4B9-475C-46E3-BE70-2BA01BDDD5ED}" type="pres">
      <dgm:prSet presAssocID="{E4000F2C-532F-4E42-BA3C-692BDAEBDDE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79C33966-39E0-4795-BBFC-49F791DA1AF0}" type="pres">
      <dgm:prSet presAssocID="{D07D8F3F-CFE7-44A0-A546-39961D3DDC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16050D6-D5BB-4E8B-98BB-113059A8536E}" type="pres">
      <dgm:prSet presAssocID="{D07D8F3F-CFE7-44A0-A546-39961D3DDC51}" presName="rootComposite" presStyleCnt="0"/>
      <dgm:spPr/>
      <dgm:t>
        <a:bodyPr/>
        <a:lstStyle/>
        <a:p>
          <a:endParaRPr lang="es-MX"/>
        </a:p>
      </dgm:t>
    </dgm:pt>
    <dgm:pt modelId="{9B969E82-9344-4415-A340-C7C28811DF88}" type="pres">
      <dgm:prSet presAssocID="{D07D8F3F-CFE7-44A0-A546-39961D3DDC51}" presName="rootText" presStyleLbl="node2" presStyleIdx="1" presStyleCnt="2" custScaleX="146326" custScaleY="148768" custLinFactNeighborX="4539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38799EF-D59C-4E9E-956C-79EEA4F72E0C}" type="pres">
      <dgm:prSet presAssocID="{D07D8F3F-CFE7-44A0-A546-39961D3DDC51}" presName="rootConnector" presStyleLbl="node2" presStyleIdx="1" presStyleCnt="2"/>
      <dgm:spPr/>
      <dgm:t>
        <a:bodyPr/>
        <a:lstStyle/>
        <a:p>
          <a:endParaRPr lang="es-MX"/>
        </a:p>
      </dgm:t>
    </dgm:pt>
    <dgm:pt modelId="{DF59C362-717D-4A6D-BA82-024A19B63F71}" type="pres">
      <dgm:prSet presAssocID="{D07D8F3F-CFE7-44A0-A546-39961D3DDC51}" presName="hierChild4" presStyleCnt="0"/>
      <dgm:spPr/>
      <dgm:t>
        <a:bodyPr/>
        <a:lstStyle/>
        <a:p>
          <a:endParaRPr lang="es-MX"/>
        </a:p>
      </dgm:t>
    </dgm:pt>
    <dgm:pt modelId="{E0B202EE-AD40-4199-8B6B-B91CB8586B0D}" type="pres">
      <dgm:prSet presAssocID="{42F12779-8E35-4DD8-8FC8-282BCD2CDD75}" presName="Name37" presStyleLbl="parChTrans1D3" presStyleIdx="2" presStyleCnt="5"/>
      <dgm:spPr/>
      <dgm:t>
        <a:bodyPr/>
        <a:lstStyle/>
        <a:p>
          <a:endParaRPr lang="es-MX"/>
        </a:p>
      </dgm:t>
    </dgm:pt>
    <dgm:pt modelId="{B98BDB94-F8BC-4370-840A-347BEF3781C4}" type="pres">
      <dgm:prSet presAssocID="{24EEF134-6B80-4E97-90D3-0D1736A8ED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70FBA39-91FA-4F1C-9A55-60511284C7A3}" type="pres">
      <dgm:prSet presAssocID="{24EEF134-6B80-4E97-90D3-0D1736A8EDF4}" presName="rootComposite" presStyleCnt="0"/>
      <dgm:spPr/>
      <dgm:t>
        <a:bodyPr/>
        <a:lstStyle/>
        <a:p>
          <a:endParaRPr lang="es-MX"/>
        </a:p>
      </dgm:t>
    </dgm:pt>
    <dgm:pt modelId="{A9B0C589-3297-48EC-A1AB-A0726B60763A}" type="pres">
      <dgm:prSet presAssocID="{24EEF134-6B80-4E97-90D3-0D1736A8EDF4}" presName="rootText" presStyleLbl="node3" presStyleIdx="2" presStyleCnt="5" custScaleX="199731" custScaleY="119884" custLinFactX="49466" custLinFactNeighborX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6C45EB-3392-4E6A-8CE6-24C9D779AA6C}" type="pres">
      <dgm:prSet presAssocID="{24EEF134-6B80-4E97-90D3-0D1736A8EDF4}" presName="rootConnector" presStyleLbl="node3" presStyleIdx="2" presStyleCnt="5"/>
      <dgm:spPr/>
      <dgm:t>
        <a:bodyPr/>
        <a:lstStyle/>
        <a:p>
          <a:endParaRPr lang="es-MX"/>
        </a:p>
      </dgm:t>
    </dgm:pt>
    <dgm:pt modelId="{A0412F31-3B02-4410-92B7-8C8AA6480514}" type="pres">
      <dgm:prSet presAssocID="{24EEF134-6B80-4E97-90D3-0D1736A8EDF4}" presName="hierChild4" presStyleCnt="0"/>
      <dgm:spPr/>
      <dgm:t>
        <a:bodyPr/>
        <a:lstStyle/>
        <a:p>
          <a:endParaRPr lang="es-MX"/>
        </a:p>
      </dgm:t>
    </dgm:pt>
    <dgm:pt modelId="{053BF228-9A04-4B58-9869-EB8C2FB4A6CD}" type="pres">
      <dgm:prSet presAssocID="{24EEF134-6B80-4E97-90D3-0D1736A8EDF4}" presName="hierChild5" presStyleCnt="0"/>
      <dgm:spPr/>
      <dgm:t>
        <a:bodyPr/>
        <a:lstStyle/>
        <a:p>
          <a:endParaRPr lang="es-MX"/>
        </a:p>
      </dgm:t>
    </dgm:pt>
    <dgm:pt modelId="{EE2D1091-0D88-4C91-9863-C682E25B5934}" type="pres">
      <dgm:prSet presAssocID="{5101DE26-6F8B-4162-9D80-58EE8B3F9592}" presName="Name37" presStyleLbl="parChTrans1D3" presStyleIdx="3" presStyleCnt="5"/>
      <dgm:spPr/>
      <dgm:t>
        <a:bodyPr/>
        <a:lstStyle/>
        <a:p>
          <a:endParaRPr lang="es-MX"/>
        </a:p>
      </dgm:t>
    </dgm:pt>
    <dgm:pt modelId="{E9592E95-559C-467C-96FB-975BAC2CC115}" type="pres">
      <dgm:prSet presAssocID="{C64FD7BF-8955-4720-A6DA-6E471F167D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CD685B2-75A7-45B9-8556-6DC07B0A926F}" type="pres">
      <dgm:prSet presAssocID="{C64FD7BF-8955-4720-A6DA-6E471F167D5A}" presName="rootComposite" presStyleCnt="0"/>
      <dgm:spPr/>
      <dgm:t>
        <a:bodyPr/>
        <a:lstStyle/>
        <a:p>
          <a:endParaRPr lang="es-MX"/>
        </a:p>
      </dgm:t>
    </dgm:pt>
    <dgm:pt modelId="{20813012-653C-4460-8231-318956FF27E0}" type="pres">
      <dgm:prSet presAssocID="{C64FD7BF-8955-4720-A6DA-6E471F167D5A}" presName="rootText" presStyleLbl="node3" presStyleIdx="3" presStyleCnt="5" custScaleX="164259" custLinFactX="84192" custLinFactNeighborX="100000" custLinFactNeighborY="-84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6FC702-E105-4B93-8921-C7828CE8779A}" type="pres">
      <dgm:prSet presAssocID="{C64FD7BF-8955-4720-A6DA-6E471F167D5A}" presName="rootConnector" presStyleLbl="node3" presStyleIdx="3" presStyleCnt="5"/>
      <dgm:spPr/>
      <dgm:t>
        <a:bodyPr/>
        <a:lstStyle/>
        <a:p>
          <a:endParaRPr lang="es-MX"/>
        </a:p>
      </dgm:t>
    </dgm:pt>
    <dgm:pt modelId="{0CB5181E-72B1-4F23-9323-B4F7FCF03470}" type="pres">
      <dgm:prSet presAssocID="{C64FD7BF-8955-4720-A6DA-6E471F167D5A}" presName="hierChild4" presStyleCnt="0"/>
      <dgm:spPr/>
      <dgm:t>
        <a:bodyPr/>
        <a:lstStyle/>
        <a:p>
          <a:endParaRPr lang="es-MX"/>
        </a:p>
      </dgm:t>
    </dgm:pt>
    <dgm:pt modelId="{54C8CC6A-4B19-4B8D-9531-0E629E8983C7}" type="pres">
      <dgm:prSet presAssocID="{C64FD7BF-8955-4720-A6DA-6E471F167D5A}" presName="hierChild5" presStyleCnt="0"/>
      <dgm:spPr/>
      <dgm:t>
        <a:bodyPr/>
        <a:lstStyle/>
        <a:p>
          <a:endParaRPr lang="es-MX"/>
        </a:p>
      </dgm:t>
    </dgm:pt>
    <dgm:pt modelId="{1885E3A4-0DAB-4DC9-ABE6-473AEEF71742}" type="pres">
      <dgm:prSet presAssocID="{C3BF29B4-55A8-4865-8390-D98A1D1DF8AF}" presName="Name37" presStyleLbl="parChTrans1D3" presStyleIdx="4" presStyleCnt="5"/>
      <dgm:spPr/>
      <dgm:t>
        <a:bodyPr/>
        <a:lstStyle/>
        <a:p>
          <a:endParaRPr lang="es-MX"/>
        </a:p>
      </dgm:t>
    </dgm:pt>
    <dgm:pt modelId="{CBABF12B-C23E-4EC5-AD2C-91FB9B2DB4FB}" type="pres">
      <dgm:prSet presAssocID="{4EB0963B-83D7-457E-8634-886E17AD7A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0993D76-D89C-4786-B6AF-5F19B1E09ABE}" type="pres">
      <dgm:prSet presAssocID="{4EB0963B-83D7-457E-8634-886E17AD7ACC}" presName="rootComposite" presStyleCnt="0"/>
      <dgm:spPr/>
      <dgm:t>
        <a:bodyPr/>
        <a:lstStyle/>
        <a:p>
          <a:endParaRPr lang="es-MX"/>
        </a:p>
      </dgm:t>
    </dgm:pt>
    <dgm:pt modelId="{ED491BC0-2B6C-4E2B-8D10-E0BA28AD99BD}" type="pres">
      <dgm:prSet presAssocID="{4EB0963B-83D7-457E-8634-886E17AD7ACC}" presName="rootText" presStyleLbl="node3" presStyleIdx="4" presStyleCnt="5" custScaleX="139146" custLinFactX="68487" custLinFactNeighborX="100000" custLinFactNeighborY="-126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D0BF874-27C2-4ACF-AA2F-11EC0B19C8B0}" type="pres">
      <dgm:prSet presAssocID="{4EB0963B-83D7-457E-8634-886E17AD7ACC}" presName="rootConnector" presStyleLbl="node3" presStyleIdx="4" presStyleCnt="5"/>
      <dgm:spPr/>
      <dgm:t>
        <a:bodyPr/>
        <a:lstStyle/>
        <a:p>
          <a:endParaRPr lang="es-MX"/>
        </a:p>
      </dgm:t>
    </dgm:pt>
    <dgm:pt modelId="{DAE6A737-CE4D-47DD-9467-199FFBE1FECE}" type="pres">
      <dgm:prSet presAssocID="{4EB0963B-83D7-457E-8634-886E17AD7ACC}" presName="hierChild4" presStyleCnt="0"/>
      <dgm:spPr/>
      <dgm:t>
        <a:bodyPr/>
        <a:lstStyle/>
        <a:p>
          <a:endParaRPr lang="es-MX"/>
        </a:p>
      </dgm:t>
    </dgm:pt>
    <dgm:pt modelId="{E3CFC303-1014-4B92-A83F-4B2F9C4899EF}" type="pres">
      <dgm:prSet presAssocID="{4EB0963B-83D7-457E-8634-886E17AD7ACC}" presName="hierChild5" presStyleCnt="0"/>
      <dgm:spPr/>
      <dgm:t>
        <a:bodyPr/>
        <a:lstStyle/>
        <a:p>
          <a:endParaRPr lang="es-MX"/>
        </a:p>
      </dgm:t>
    </dgm:pt>
    <dgm:pt modelId="{8896C95D-E88C-4F6D-881A-3C25BC26F565}" type="pres">
      <dgm:prSet presAssocID="{D07D8F3F-CFE7-44A0-A546-39961D3DDC51}" presName="hierChild5" presStyleCnt="0"/>
      <dgm:spPr/>
      <dgm:t>
        <a:bodyPr/>
        <a:lstStyle/>
        <a:p>
          <a:endParaRPr lang="es-MX"/>
        </a:p>
      </dgm:t>
    </dgm:pt>
    <dgm:pt modelId="{8F9FB186-494E-407D-A956-13F6266C63FD}" type="pres">
      <dgm:prSet presAssocID="{96190E8B-42EE-49EE-A5B0-6443FCF9AB8E}" presName="hierChild3" presStyleCnt="0"/>
      <dgm:spPr/>
      <dgm:t>
        <a:bodyPr/>
        <a:lstStyle/>
        <a:p>
          <a:endParaRPr lang="es-MX"/>
        </a:p>
      </dgm:t>
    </dgm:pt>
    <dgm:pt modelId="{1D72E68C-DA6F-4AC2-9C9A-201B16C91BD6}" type="pres">
      <dgm:prSet presAssocID="{54A8A655-1521-4A8D-90F2-BD5EA997D06B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7CEECB0A-EDD7-4268-89DD-BD85535269AF}" type="pres">
      <dgm:prSet presAssocID="{6E77089D-C2DF-42B4-BABA-C8E2355B5A4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3B01363-DB32-4158-AFB3-BC39D0FE6814}" type="pres">
      <dgm:prSet presAssocID="{6E77089D-C2DF-42B4-BABA-C8E2355B5A4E}" presName="rootComposite3" presStyleCnt="0"/>
      <dgm:spPr/>
      <dgm:t>
        <a:bodyPr/>
        <a:lstStyle/>
        <a:p>
          <a:endParaRPr lang="es-MX"/>
        </a:p>
      </dgm:t>
    </dgm:pt>
    <dgm:pt modelId="{F7DB2AC7-926B-4ACC-83A0-9D743C96637F}" type="pres">
      <dgm:prSet presAssocID="{6E77089D-C2DF-42B4-BABA-C8E2355B5A4E}" presName="rootText3" presStyleLbl="asst1" presStyleIdx="0" presStyleCnt="2" custScaleX="191077" custScaleY="1557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23989AE-E7C6-4030-86A8-7FBAF01D14E8}" type="pres">
      <dgm:prSet presAssocID="{6E77089D-C2DF-42B4-BABA-C8E2355B5A4E}" presName="rootConnector3" presStyleLbl="asst1" presStyleIdx="0" presStyleCnt="2"/>
      <dgm:spPr/>
      <dgm:t>
        <a:bodyPr/>
        <a:lstStyle/>
        <a:p>
          <a:endParaRPr lang="es-MX"/>
        </a:p>
      </dgm:t>
    </dgm:pt>
    <dgm:pt modelId="{2B53C223-B735-40CB-942D-B9FBFAB163EF}" type="pres">
      <dgm:prSet presAssocID="{6E77089D-C2DF-42B4-BABA-C8E2355B5A4E}" presName="hierChild6" presStyleCnt="0"/>
      <dgm:spPr/>
      <dgm:t>
        <a:bodyPr/>
        <a:lstStyle/>
        <a:p>
          <a:endParaRPr lang="es-MX"/>
        </a:p>
      </dgm:t>
    </dgm:pt>
    <dgm:pt modelId="{054EA405-F793-46EE-A36D-0BC396FF3F29}" type="pres">
      <dgm:prSet presAssocID="{6E77089D-C2DF-42B4-BABA-C8E2355B5A4E}" presName="hierChild7" presStyleCnt="0"/>
      <dgm:spPr/>
      <dgm:t>
        <a:bodyPr/>
        <a:lstStyle/>
        <a:p>
          <a:endParaRPr lang="es-MX"/>
        </a:p>
      </dgm:t>
    </dgm:pt>
    <dgm:pt modelId="{DA332030-889F-403A-A10B-062174A3579D}" type="pres">
      <dgm:prSet presAssocID="{58BC9556-8073-4A89-8FFF-E5A6AFE9560D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300DE2E7-64F5-444C-94F7-5B657293E01B}" type="pres">
      <dgm:prSet presAssocID="{BCEA5A17-7007-405A-8381-10A05684A62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D2FF3D4-5CE2-4502-9393-13876389FDFD}" type="pres">
      <dgm:prSet presAssocID="{BCEA5A17-7007-405A-8381-10A05684A62E}" presName="rootComposite3" presStyleCnt="0"/>
      <dgm:spPr/>
      <dgm:t>
        <a:bodyPr/>
        <a:lstStyle/>
        <a:p>
          <a:endParaRPr lang="es-MX"/>
        </a:p>
      </dgm:t>
    </dgm:pt>
    <dgm:pt modelId="{41AD003F-B932-459B-978B-1C6C8FA4B2F6}" type="pres">
      <dgm:prSet presAssocID="{BCEA5A17-7007-405A-8381-10A05684A62E}" presName="rootText3" presStyleLbl="asst1" presStyleIdx="1" presStyleCnt="2" custScaleX="215336" custScaleY="144348" custLinFactNeighborX="-4058" custLinFactNeighborY="438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2DABDD-CF8A-463C-9F19-A1B51E9228BD}" type="pres">
      <dgm:prSet presAssocID="{BCEA5A17-7007-405A-8381-10A05684A62E}" presName="rootConnector3" presStyleLbl="asst1" presStyleIdx="1" presStyleCnt="2"/>
      <dgm:spPr/>
      <dgm:t>
        <a:bodyPr/>
        <a:lstStyle/>
        <a:p>
          <a:endParaRPr lang="es-MX"/>
        </a:p>
      </dgm:t>
    </dgm:pt>
    <dgm:pt modelId="{12D39774-92C8-4CC7-9B8E-FF0351EFD406}" type="pres">
      <dgm:prSet presAssocID="{BCEA5A17-7007-405A-8381-10A05684A62E}" presName="hierChild6" presStyleCnt="0"/>
      <dgm:spPr/>
      <dgm:t>
        <a:bodyPr/>
        <a:lstStyle/>
        <a:p>
          <a:endParaRPr lang="es-MX"/>
        </a:p>
      </dgm:t>
    </dgm:pt>
    <dgm:pt modelId="{0A977030-BB69-40C4-B432-18E74A94549F}" type="pres">
      <dgm:prSet presAssocID="{BCEA5A17-7007-405A-8381-10A05684A62E}" presName="hierChild7" presStyleCnt="0"/>
      <dgm:spPr/>
      <dgm:t>
        <a:bodyPr/>
        <a:lstStyle/>
        <a:p>
          <a:endParaRPr lang="es-MX"/>
        </a:p>
      </dgm:t>
    </dgm:pt>
  </dgm:ptLst>
  <dgm:cxnLst>
    <dgm:cxn modelId="{3662ADC5-19F3-4901-85C7-A35EF95DCDC3}" type="presOf" srcId="{569440AE-CE4A-41D2-BB6F-400E07065062}" destId="{D84CD1DA-A7BE-49F3-B2AA-1C66DF8E0221}" srcOrd="0" destOrd="0" presId="urn:microsoft.com/office/officeart/2005/8/layout/orgChart1"/>
    <dgm:cxn modelId="{28773D39-1942-4890-88EF-E5A010225219}" type="presOf" srcId="{4EB0963B-83D7-457E-8634-886E17AD7ACC}" destId="{ED491BC0-2B6C-4E2B-8D10-E0BA28AD99BD}" srcOrd="0" destOrd="0" presId="urn:microsoft.com/office/officeart/2005/8/layout/orgChart1"/>
    <dgm:cxn modelId="{AC07F9EE-3EFD-426F-8DBD-49A79DA15453}" type="presOf" srcId="{54A8A655-1521-4A8D-90F2-BD5EA997D06B}" destId="{1D72E68C-DA6F-4AC2-9C9A-201B16C91BD6}" srcOrd="0" destOrd="0" presId="urn:microsoft.com/office/officeart/2005/8/layout/orgChart1"/>
    <dgm:cxn modelId="{1A4828AE-2298-4708-84DA-8E83E4E058FD}" type="presOf" srcId="{C3BF29B4-55A8-4865-8390-D98A1D1DF8AF}" destId="{1885E3A4-0DAB-4DC9-ABE6-473AEEF71742}" srcOrd="0" destOrd="0" presId="urn:microsoft.com/office/officeart/2005/8/layout/orgChart1"/>
    <dgm:cxn modelId="{A9560965-AB1B-4A74-A299-664FD88D30E2}" type="presOf" srcId="{24EEF134-6B80-4E97-90D3-0D1736A8EDF4}" destId="{E46C45EB-3392-4E6A-8CE6-24C9D779AA6C}" srcOrd="1" destOrd="0" presId="urn:microsoft.com/office/officeart/2005/8/layout/orgChart1"/>
    <dgm:cxn modelId="{FB1C6961-0F32-40DD-8160-C2F6BDC809A2}" srcId="{569440AE-CE4A-41D2-BB6F-400E07065062}" destId="{96190E8B-42EE-49EE-A5B0-6443FCF9AB8E}" srcOrd="0" destOrd="0" parTransId="{5EBEEF6D-0083-447F-9F57-E3C1D59C1064}" sibTransId="{F196DF65-F6A3-4F48-BCA8-4BE1E963504B}"/>
    <dgm:cxn modelId="{FC543D11-A41C-4CF2-BD1B-CE1D2061E29C}" type="presOf" srcId="{8D13F3A1-BF7E-4647-A288-61A9F2F0BDE4}" destId="{176E7250-4AE6-4081-8B71-13429A7C34DA}" srcOrd="0" destOrd="0" presId="urn:microsoft.com/office/officeart/2005/8/layout/orgChart1"/>
    <dgm:cxn modelId="{3F1DECAB-A22B-4A11-B179-0C995AB6530F}" type="presOf" srcId="{96190E8B-42EE-49EE-A5B0-6443FCF9AB8E}" destId="{51529D07-6FDF-4EB1-86F6-792180138F1B}" srcOrd="0" destOrd="0" presId="urn:microsoft.com/office/officeart/2005/8/layout/orgChart1"/>
    <dgm:cxn modelId="{8ED1F858-8538-4D5B-A333-C30832DBB48A}" type="presOf" srcId="{99123EB4-5B6F-4D93-AEE2-320370A52782}" destId="{ED471C76-19DB-4EE0-8673-B041BB322920}" srcOrd="1" destOrd="0" presId="urn:microsoft.com/office/officeart/2005/8/layout/orgChart1"/>
    <dgm:cxn modelId="{136E483B-DED9-4F89-85BE-37A90C3E66E4}" srcId="{99123EB4-5B6F-4D93-AEE2-320370A52782}" destId="{430C9611-99CB-4BB9-AF2C-20A0C8BAF18C}" srcOrd="1" destOrd="0" parTransId="{11F28710-DC66-4F8E-8BAF-F49B92C3E3EC}" sibTransId="{0C21611D-2DE3-4B9F-88C0-C5E7FFDDE753}"/>
    <dgm:cxn modelId="{923F8173-55AC-4D0B-A0A0-6E8E9E36A448}" type="presOf" srcId="{4EB0963B-83D7-457E-8634-886E17AD7ACC}" destId="{ED0BF874-27C2-4ACF-AA2F-11EC0B19C8B0}" srcOrd="1" destOrd="0" presId="urn:microsoft.com/office/officeart/2005/8/layout/orgChart1"/>
    <dgm:cxn modelId="{087B2E5C-64D1-4DC9-8886-BA0ACF17AE06}" srcId="{D07D8F3F-CFE7-44A0-A546-39961D3DDC51}" destId="{4EB0963B-83D7-457E-8634-886E17AD7ACC}" srcOrd="2" destOrd="0" parTransId="{C3BF29B4-55A8-4865-8390-D98A1D1DF8AF}" sibTransId="{DF6E3918-14F1-4174-827E-E0CC2551EBE5}"/>
    <dgm:cxn modelId="{726FA725-B0CD-4FD1-B61D-4F64A355184B}" srcId="{96190E8B-42EE-49EE-A5B0-6443FCF9AB8E}" destId="{BCEA5A17-7007-405A-8381-10A05684A62E}" srcOrd="1" destOrd="0" parTransId="{58BC9556-8073-4A89-8FFF-E5A6AFE9560D}" sibTransId="{291142FA-FB2A-4860-B75D-87C5BF8DA073}"/>
    <dgm:cxn modelId="{17C5BADC-A2CD-476C-9E2C-DEDB0C52AD94}" type="presOf" srcId="{11F28710-DC66-4F8E-8BAF-F49B92C3E3EC}" destId="{17DA6A82-2B82-433D-A024-03710A6E0CE4}" srcOrd="0" destOrd="0" presId="urn:microsoft.com/office/officeart/2005/8/layout/orgChart1"/>
    <dgm:cxn modelId="{55360F9D-9311-49DD-9016-5B585204D87C}" type="presOf" srcId="{E4000F2C-532F-4E42-BA3C-692BDAEBDDE2}" destId="{837CE4B9-475C-46E3-BE70-2BA01BDDD5ED}" srcOrd="0" destOrd="0" presId="urn:microsoft.com/office/officeart/2005/8/layout/orgChart1"/>
    <dgm:cxn modelId="{BA0436AA-AE99-4294-A1A9-F75C3009A840}" type="presOf" srcId="{58BC9556-8073-4A89-8FFF-E5A6AFE9560D}" destId="{DA332030-889F-403A-A10B-062174A3579D}" srcOrd="0" destOrd="0" presId="urn:microsoft.com/office/officeart/2005/8/layout/orgChart1"/>
    <dgm:cxn modelId="{E6BA871F-C307-4FEF-A019-2DA8F7B588EF}" type="presOf" srcId="{5101DE26-6F8B-4162-9D80-58EE8B3F9592}" destId="{EE2D1091-0D88-4C91-9863-C682E25B5934}" srcOrd="0" destOrd="0" presId="urn:microsoft.com/office/officeart/2005/8/layout/orgChart1"/>
    <dgm:cxn modelId="{B9F82223-FB09-4C9D-A671-4CB1955BF7D7}" srcId="{D07D8F3F-CFE7-44A0-A546-39961D3DDC51}" destId="{24EEF134-6B80-4E97-90D3-0D1736A8EDF4}" srcOrd="0" destOrd="0" parTransId="{42F12779-8E35-4DD8-8FC8-282BCD2CDD75}" sibTransId="{FD11F6EE-F2EC-4FF4-AE53-3F0C6F5C8573}"/>
    <dgm:cxn modelId="{6364199F-15B1-4B77-B85A-19C11C74DE6D}" type="presOf" srcId="{430C9611-99CB-4BB9-AF2C-20A0C8BAF18C}" destId="{C259D2D1-BC65-4111-8572-634B10CDD6C0}" srcOrd="1" destOrd="0" presId="urn:microsoft.com/office/officeart/2005/8/layout/orgChart1"/>
    <dgm:cxn modelId="{6A677C46-DAF0-4328-A21D-45F98704C31B}" type="presOf" srcId="{D07D8F3F-CFE7-44A0-A546-39961D3DDC51}" destId="{638799EF-D59C-4E9E-956C-79EEA4F72E0C}" srcOrd="1" destOrd="0" presId="urn:microsoft.com/office/officeart/2005/8/layout/orgChart1"/>
    <dgm:cxn modelId="{D97146E5-40C0-4CD7-B363-5AEE65FDD4AD}" srcId="{D07D8F3F-CFE7-44A0-A546-39961D3DDC51}" destId="{C64FD7BF-8955-4720-A6DA-6E471F167D5A}" srcOrd="1" destOrd="0" parTransId="{5101DE26-6F8B-4162-9D80-58EE8B3F9592}" sibTransId="{FF87DAFC-816B-47F8-BD14-23303387968D}"/>
    <dgm:cxn modelId="{26F64C4F-C10E-4A10-AEE5-36EAE22AE3E5}" type="presOf" srcId="{96190E8B-42EE-49EE-A5B0-6443FCF9AB8E}" destId="{D69C0D7F-1687-410D-BBC7-08F0E8023D80}" srcOrd="1" destOrd="0" presId="urn:microsoft.com/office/officeart/2005/8/layout/orgChart1"/>
    <dgm:cxn modelId="{284BA18A-838B-4F36-ACCC-4E1F7E7B1C68}" srcId="{96190E8B-42EE-49EE-A5B0-6443FCF9AB8E}" destId="{99123EB4-5B6F-4D93-AEE2-320370A52782}" srcOrd="2" destOrd="0" parTransId="{D7303531-7279-4091-A87B-1152F0209402}" sibTransId="{AB35368E-DB03-4928-A079-3F85F9C653D8}"/>
    <dgm:cxn modelId="{4B3EE770-A20F-48BC-8CE1-55C93366219F}" type="presOf" srcId="{D7303531-7279-4091-A87B-1152F0209402}" destId="{384A5544-3106-4D12-AAEB-F50BD16629D0}" srcOrd="0" destOrd="0" presId="urn:microsoft.com/office/officeart/2005/8/layout/orgChart1"/>
    <dgm:cxn modelId="{CFD49D63-56F8-4BEB-9F50-93E43CA2008B}" srcId="{96190E8B-42EE-49EE-A5B0-6443FCF9AB8E}" destId="{6E77089D-C2DF-42B4-BABA-C8E2355B5A4E}" srcOrd="0" destOrd="0" parTransId="{54A8A655-1521-4A8D-90F2-BD5EA997D06B}" sibTransId="{85C80F86-D73D-4B78-A469-17615ECA5A1B}"/>
    <dgm:cxn modelId="{09C75107-DEE3-4801-9E8F-C8FAB2606387}" type="presOf" srcId="{6E77089D-C2DF-42B4-BABA-C8E2355B5A4E}" destId="{F7DB2AC7-926B-4ACC-83A0-9D743C96637F}" srcOrd="0" destOrd="0" presId="urn:microsoft.com/office/officeart/2005/8/layout/orgChart1"/>
    <dgm:cxn modelId="{507A456A-ED24-451E-AE8E-EC94980B29CF}" type="presOf" srcId="{BCEA5A17-7007-405A-8381-10A05684A62E}" destId="{B32DABDD-CF8A-463C-9F19-A1B51E9228BD}" srcOrd="1" destOrd="0" presId="urn:microsoft.com/office/officeart/2005/8/layout/orgChart1"/>
    <dgm:cxn modelId="{3991B8DD-28C4-4597-90A9-C1326144D0D3}" type="presOf" srcId="{8D13F3A1-BF7E-4647-A288-61A9F2F0BDE4}" destId="{E342EA66-DD31-4192-A008-7371AF6CC72F}" srcOrd="1" destOrd="0" presId="urn:microsoft.com/office/officeart/2005/8/layout/orgChart1"/>
    <dgm:cxn modelId="{62BEA0EA-0126-4C2A-A18E-31C7688C1E67}" type="presOf" srcId="{B9B3942A-F1C9-4733-B3F0-3C57A700F359}" destId="{89361D44-233F-4790-B9E9-D67A9F3BC622}" srcOrd="0" destOrd="0" presId="urn:microsoft.com/office/officeart/2005/8/layout/orgChart1"/>
    <dgm:cxn modelId="{D2632844-9BDC-4770-8681-7001F32E502C}" srcId="{99123EB4-5B6F-4D93-AEE2-320370A52782}" destId="{8D13F3A1-BF7E-4647-A288-61A9F2F0BDE4}" srcOrd="0" destOrd="0" parTransId="{B9B3942A-F1C9-4733-B3F0-3C57A700F359}" sibTransId="{11D96CAD-F9EB-49D0-B054-05E938548C97}"/>
    <dgm:cxn modelId="{F2D1E3E1-3F5A-45B7-8DEA-7BB281B3B803}" type="presOf" srcId="{C64FD7BF-8955-4720-A6DA-6E471F167D5A}" destId="{A96FC702-E105-4B93-8921-C7828CE8779A}" srcOrd="1" destOrd="0" presId="urn:microsoft.com/office/officeart/2005/8/layout/orgChart1"/>
    <dgm:cxn modelId="{52BAB117-D2E2-4428-B888-7482EBDF389A}" type="presOf" srcId="{D07D8F3F-CFE7-44A0-A546-39961D3DDC51}" destId="{9B969E82-9344-4415-A340-C7C28811DF88}" srcOrd="0" destOrd="0" presId="urn:microsoft.com/office/officeart/2005/8/layout/orgChart1"/>
    <dgm:cxn modelId="{D8B2EB57-43ED-4998-A61C-D356663872A7}" type="presOf" srcId="{6E77089D-C2DF-42B4-BABA-C8E2355B5A4E}" destId="{323989AE-E7C6-4030-86A8-7FBAF01D14E8}" srcOrd="1" destOrd="0" presId="urn:microsoft.com/office/officeart/2005/8/layout/orgChart1"/>
    <dgm:cxn modelId="{FD30FB6D-743D-4CC3-8801-1404DFCF5A18}" type="presOf" srcId="{42F12779-8E35-4DD8-8FC8-282BCD2CDD75}" destId="{E0B202EE-AD40-4199-8B6B-B91CB8586B0D}" srcOrd="0" destOrd="0" presId="urn:microsoft.com/office/officeart/2005/8/layout/orgChart1"/>
    <dgm:cxn modelId="{CBA527AF-C7BE-4184-BBFC-E6E09A657B9E}" type="presOf" srcId="{24EEF134-6B80-4E97-90D3-0D1736A8EDF4}" destId="{A9B0C589-3297-48EC-A1AB-A0726B60763A}" srcOrd="0" destOrd="0" presId="urn:microsoft.com/office/officeart/2005/8/layout/orgChart1"/>
    <dgm:cxn modelId="{26784700-0786-444D-A260-737B961187C1}" srcId="{96190E8B-42EE-49EE-A5B0-6443FCF9AB8E}" destId="{D07D8F3F-CFE7-44A0-A546-39961D3DDC51}" srcOrd="3" destOrd="0" parTransId="{E4000F2C-532F-4E42-BA3C-692BDAEBDDE2}" sibTransId="{AA14818B-7D07-4689-A107-62F22429BC7B}"/>
    <dgm:cxn modelId="{F0D1FB70-8F66-46AD-AB5E-63A4BBD4AA6C}" type="presOf" srcId="{99123EB4-5B6F-4D93-AEE2-320370A52782}" destId="{8EE904EA-536D-4CB5-BBC6-6BAFACBD8FD7}" srcOrd="0" destOrd="0" presId="urn:microsoft.com/office/officeart/2005/8/layout/orgChart1"/>
    <dgm:cxn modelId="{1E8A44A8-B68A-44D2-8666-7D9DA7BE3B19}" type="presOf" srcId="{430C9611-99CB-4BB9-AF2C-20A0C8BAF18C}" destId="{6C74F49A-5DDE-4963-BB40-47820EF3146F}" srcOrd="0" destOrd="0" presId="urn:microsoft.com/office/officeart/2005/8/layout/orgChart1"/>
    <dgm:cxn modelId="{1718FBA8-AB76-4B0C-B7E3-D61BBD5685CE}" type="presOf" srcId="{BCEA5A17-7007-405A-8381-10A05684A62E}" destId="{41AD003F-B932-459B-978B-1C6C8FA4B2F6}" srcOrd="0" destOrd="0" presId="urn:microsoft.com/office/officeart/2005/8/layout/orgChart1"/>
    <dgm:cxn modelId="{DF7B69B7-AAC8-4B63-A156-494535760413}" type="presOf" srcId="{C64FD7BF-8955-4720-A6DA-6E471F167D5A}" destId="{20813012-653C-4460-8231-318956FF27E0}" srcOrd="0" destOrd="0" presId="urn:microsoft.com/office/officeart/2005/8/layout/orgChart1"/>
    <dgm:cxn modelId="{E1D086F6-96DF-462B-AF24-8D642341B72A}" type="presParOf" srcId="{D84CD1DA-A7BE-49F3-B2AA-1C66DF8E0221}" destId="{A8CD2167-4C5E-414F-982E-59698F00653A}" srcOrd="0" destOrd="0" presId="urn:microsoft.com/office/officeart/2005/8/layout/orgChart1"/>
    <dgm:cxn modelId="{DEF9F2BF-9240-46DB-8C85-C7376FD0A790}" type="presParOf" srcId="{A8CD2167-4C5E-414F-982E-59698F00653A}" destId="{6D29D39D-437C-43D9-8D14-DE261ED8851E}" srcOrd="0" destOrd="0" presId="urn:microsoft.com/office/officeart/2005/8/layout/orgChart1"/>
    <dgm:cxn modelId="{E1A8F746-852C-4C8F-8019-2A47F99A661D}" type="presParOf" srcId="{6D29D39D-437C-43D9-8D14-DE261ED8851E}" destId="{51529D07-6FDF-4EB1-86F6-792180138F1B}" srcOrd="0" destOrd="0" presId="urn:microsoft.com/office/officeart/2005/8/layout/orgChart1"/>
    <dgm:cxn modelId="{D4A68D85-DC97-4BCC-8EE6-5CFC3D0A8881}" type="presParOf" srcId="{6D29D39D-437C-43D9-8D14-DE261ED8851E}" destId="{D69C0D7F-1687-410D-BBC7-08F0E8023D80}" srcOrd="1" destOrd="0" presId="urn:microsoft.com/office/officeart/2005/8/layout/orgChart1"/>
    <dgm:cxn modelId="{D6192DBD-76A4-4803-AB6C-FB9929253219}" type="presParOf" srcId="{A8CD2167-4C5E-414F-982E-59698F00653A}" destId="{1BB20949-055E-4B4F-8B29-5CDC40771F98}" srcOrd="1" destOrd="0" presId="urn:microsoft.com/office/officeart/2005/8/layout/orgChart1"/>
    <dgm:cxn modelId="{96789E86-F750-457E-80F4-30EA1F6FA977}" type="presParOf" srcId="{1BB20949-055E-4B4F-8B29-5CDC40771F98}" destId="{384A5544-3106-4D12-AAEB-F50BD16629D0}" srcOrd="0" destOrd="0" presId="urn:microsoft.com/office/officeart/2005/8/layout/orgChart1"/>
    <dgm:cxn modelId="{26345137-7C96-476F-B28A-6ACCC6DBFF39}" type="presParOf" srcId="{1BB20949-055E-4B4F-8B29-5CDC40771F98}" destId="{3A50F31D-6E27-4D36-BD5C-7F4C73052A04}" srcOrd="1" destOrd="0" presId="urn:microsoft.com/office/officeart/2005/8/layout/orgChart1"/>
    <dgm:cxn modelId="{5F02DF4E-64BF-4529-8FD7-87ED7EB077F8}" type="presParOf" srcId="{3A50F31D-6E27-4D36-BD5C-7F4C73052A04}" destId="{21D0C353-A472-4C17-A8F6-55D907CA0A9E}" srcOrd="0" destOrd="0" presId="urn:microsoft.com/office/officeart/2005/8/layout/orgChart1"/>
    <dgm:cxn modelId="{CFE4DD83-631F-4556-9C7F-4FA5E912EDC0}" type="presParOf" srcId="{21D0C353-A472-4C17-A8F6-55D907CA0A9E}" destId="{8EE904EA-536D-4CB5-BBC6-6BAFACBD8FD7}" srcOrd="0" destOrd="0" presId="urn:microsoft.com/office/officeart/2005/8/layout/orgChart1"/>
    <dgm:cxn modelId="{B0F75B77-B1C3-4FFA-AD2C-E9B72CD726DA}" type="presParOf" srcId="{21D0C353-A472-4C17-A8F6-55D907CA0A9E}" destId="{ED471C76-19DB-4EE0-8673-B041BB322920}" srcOrd="1" destOrd="0" presId="urn:microsoft.com/office/officeart/2005/8/layout/orgChart1"/>
    <dgm:cxn modelId="{3EBB5925-72D2-4CB9-B6B8-A2D6E86EAD6F}" type="presParOf" srcId="{3A50F31D-6E27-4D36-BD5C-7F4C73052A04}" destId="{81B20D4E-FF38-49C8-A09D-B2B9779099E8}" srcOrd="1" destOrd="0" presId="urn:microsoft.com/office/officeart/2005/8/layout/orgChart1"/>
    <dgm:cxn modelId="{0CC45F50-378E-43B9-92CE-77BC87E03E15}" type="presParOf" srcId="{81B20D4E-FF38-49C8-A09D-B2B9779099E8}" destId="{89361D44-233F-4790-B9E9-D67A9F3BC622}" srcOrd="0" destOrd="0" presId="urn:microsoft.com/office/officeart/2005/8/layout/orgChart1"/>
    <dgm:cxn modelId="{976DB721-44EE-4561-A6B2-B2861AAD6729}" type="presParOf" srcId="{81B20D4E-FF38-49C8-A09D-B2B9779099E8}" destId="{86761BDD-20D7-42A0-9112-CFE23D4AF23F}" srcOrd="1" destOrd="0" presId="urn:microsoft.com/office/officeart/2005/8/layout/orgChart1"/>
    <dgm:cxn modelId="{05C52293-BC2A-49CA-8636-22041DC948E8}" type="presParOf" srcId="{86761BDD-20D7-42A0-9112-CFE23D4AF23F}" destId="{972C2460-F3C4-4809-9ABC-51ECDC54EB3E}" srcOrd="0" destOrd="0" presId="urn:microsoft.com/office/officeart/2005/8/layout/orgChart1"/>
    <dgm:cxn modelId="{AB2D3247-3C89-40A8-8962-6A71D7382AB6}" type="presParOf" srcId="{972C2460-F3C4-4809-9ABC-51ECDC54EB3E}" destId="{176E7250-4AE6-4081-8B71-13429A7C34DA}" srcOrd="0" destOrd="0" presId="urn:microsoft.com/office/officeart/2005/8/layout/orgChart1"/>
    <dgm:cxn modelId="{27BFFCA0-3EE8-483B-BF26-192DCA23FEE0}" type="presParOf" srcId="{972C2460-F3C4-4809-9ABC-51ECDC54EB3E}" destId="{E342EA66-DD31-4192-A008-7371AF6CC72F}" srcOrd="1" destOrd="0" presId="urn:microsoft.com/office/officeart/2005/8/layout/orgChart1"/>
    <dgm:cxn modelId="{41CFCF4C-BDAD-47E0-AE5D-F0EE1AD9BA0C}" type="presParOf" srcId="{86761BDD-20D7-42A0-9112-CFE23D4AF23F}" destId="{F77D402B-92F1-4746-9963-75731C277F2F}" srcOrd="1" destOrd="0" presId="urn:microsoft.com/office/officeart/2005/8/layout/orgChart1"/>
    <dgm:cxn modelId="{650CA0FF-D4E6-4D72-B9AA-F8A1A4204569}" type="presParOf" srcId="{86761BDD-20D7-42A0-9112-CFE23D4AF23F}" destId="{3044F607-A44A-47BA-B187-7E064C366EF6}" srcOrd="2" destOrd="0" presId="urn:microsoft.com/office/officeart/2005/8/layout/orgChart1"/>
    <dgm:cxn modelId="{3DF843E4-8BE7-4D49-936A-216C178F86EF}" type="presParOf" srcId="{81B20D4E-FF38-49C8-A09D-B2B9779099E8}" destId="{17DA6A82-2B82-433D-A024-03710A6E0CE4}" srcOrd="2" destOrd="0" presId="urn:microsoft.com/office/officeart/2005/8/layout/orgChart1"/>
    <dgm:cxn modelId="{897212A9-8B8B-4323-B800-0F5185586DEA}" type="presParOf" srcId="{81B20D4E-FF38-49C8-A09D-B2B9779099E8}" destId="{FE1A915F-1826-4A01-91AB-819C6DCFED08}" srcOrd="3" destOrd="0" presId="urn:microsoft.com/office/officeart/2005/8/layout/orgChart1"/>
    <dgm:cxn modelId="{F382D12E-B66E-4D22-BB74-6D374522554E}" type="presParOf" srcId="{FE1A915F-1826-4A01-91AB-819C6DCFED08}" destId="{32E798B5-140A-428D-BF44-A7F0281A9205}" srcOrd="0" destOrd="0" presId="urn:microsoft.com/office/officeart/2005/8/layout/orgChart1"/>
    <dgm:cxn modelId="{65E7DD9A-034D-46CC-9074-2BFDBE4084B1}" type="presParOf" srcId="{32E798B5-140A-428D-BF44-A7F0281A9205}" destId="{6C74F49A-5DDE-4963-BB40-47820EF3146F}" srcOrd="0" destOrd="0" presId="urn:microsoft.com/office/officeart/2005/8/layout/orgChart1"/>
    <dgm:cxn modelId="{DCB4101D-10C2-4297-BA1A-80F1CB17545F}" type="presParOf" srcId="{32E798B5-140A-428D-BF44-A7F0281A9205}" destId="{C259D2D1-BC65-4111-8572-634B10CDD6C0}" srcOrd="1" destOrd="0" presId="urn:microsoft.com/office/officeart/2005/8/layout/orgChart1"/>
    <dgm:cxn modelId="{A67FB246-0FD9-4A7D-8BA3-DF72A5C21489}" type="presParOf" srcId="{FE1A915F-1826-4A01-91AB-819C6DCFED08}" destId="{0138123A-6EB9-4B60-9A9E-B570E9E2A2C4}" srcOrd="1" destOrd="0" presId="urn:microsoft.com/office/officeart/2005/8/layout/orgChart1"/>
    <dgm:cxn modelId="{A224F334-889C-4745-B225-B8BA0A71D5AC}" type="presParOf" srcId="{FE1A915F-1826-4A01-91AB-819C6DCFED08}" destId="{1749ACD8-20A4-4595-A835-9CA5D1459CD8}" srcOrd="2" destOrd="0" presId="urn:microsoft.com/office/officeart/2005/8/layout/orgChart1"/>
    <dgm:cxn modelId="{002E2B75-A8DE-4EFD-BC5A-8501E3DE8475}" type="presParOf" srcId="{3A50F31D-6E27-4D36-BD5C-7F4C73052A04}" destId="{03252C37-8934-4CC2-9EA3-D12ADF296EDB}" srcOrd="2" destOrd="0" presId="urn:microsoft.com/office/officeart/2005/8/layout/orgChart1"/>
    <dgm:cxn modelId="{3668B8DF-5303-408E-84E4-4B91E882326E}" type="presParOf" srcId="{1BB20949-055E-4B4F-8B29-5CDC40771F98}" destId="{837CE4B9-475C-46E3-BE70-2BA01BDDD5ED}" srcOrd="2" destOrd="0" presId="urn:microsoft.com/office/officeart/2005/8/layout/orgChart1"/>
    <dgm:cxn modelId="{625C6AB8-97BD-4A0C-9E67-D7D5B8B2F02A}" type="presParOf" srcId="{1BB20949-055E-4B4F-8B29-5CDC40771F98}" destId="{79C33966-39E0-4795-BBFC-49F791DA1AF0}" srcOrd="3" destOrd="0" presId="urn:microsoft.com/office/officeart/2005/8/layout/orgChart1"/>
    <dgm:cxn modelId="{D709ED20-A45C-4393-8127-DEB2BEF7A941}" type="presParOf" srcId="{79C33966-39E0-4795-BBFC-49F791DA1AF0}" destId="{916050D6-D5BB-4E8B-98BB-113059A8536E}" srcOrd="0" destOrd="0" presId="urn:microsoft.com/office/officeart/2005/8/layout/orgChart1"/>
    <dgm:cxn modelId="{BE9086EE-B960-4A46-AC49-5516078A0B07}" type="presParOf" srcId="{916050D6-D5BB-4E8B-98BB-113059A8536E}" destId="{9B969E82-9344-4415-A340-C7C28811DF88}" srcOrd="0" destOrd="0" presId="urn:microsoft.com/office/officeart/2005/8/layout/orgChart1"/>
    <dgm:cxn modelId="{C4BC3B06-C7FE-48B1-A9DB-1D8940F6BA37}" type="presParOf" srcId="{916050D6-D5BB-4E8B-98BB-113059A8536E}" destId="{638799EF-D59C-4E9E-956C-79EEA4F72E0C}" srcOrd="1" destOrd="0" presId="urn:microsoft.com/office/officeart/2005/8/layout/orgChart1"/>
    <dgm:cxn modelId="{0359F10F-B5C4-423A-9B06-2DC1BC02734C}" type="presParOf" srcId="{79C33966-39E0-4795-BBFC-49F791DA1AF0}" destId="{DF59C362-717D-4A6D-BA82-024A19B63F71}" srcOrd="1" destOrd="0" presId="urn:microsoft.com/office/officeart/2005/8/layout/orgChart1"/>
    <dgm:cxn modelId="{626C9634-4161-41DA-BCB3-44B5DF5230F8}" type="presParOf" srcId="{DF59C362-717D-4A6D-BA82-024A19B63F71}" destId="{E0B202EE-AD40-4199-8B6B-B91CB8586B0D}" srcOrd="0" destOrd="0" presId="urn:microsoft.com/office/officeart/2005/8/layout/orgChart1"/>
    <dgm:cxn modelId="{8B947CB9-A8B4-40A6-857D-9DA4D8F04F40}" type="presParOf" srcId="{DF59C362-717D-4A6D-BA82-024A19B63F71}" destId="{B98BDB94-F8BC-4370-840A-347BEF3781C4}" srcOrd="1" destOrd="0" presId="urn:microsoft.com/office/officeart/2005/8/layout/orgChart1"/>
    <dgm:cxn modelId="{F31C7B18-0673-4CCA-8FE2-0BEBD5668332}" type="presParOf" srcId="{B98BDB94-F8BC-4370-840A-347BEF3781C4}" destId="{B70FBA39-91FA-4F1C-9A55-60511284C7A3}" srcOrd="0" destOrd="0" presId="urn:microsoft.com/office/officeart/2005/8/layout/orgChart1"/>
    <dgm:cxn modelId="{0CCC8954-5DCB-4A56-91FA-8B4F2A18B84C}" type="presParOf" srcId="{B70FBA39-91FA-4F1C-9A55-60511284C7A3}" destId="{A9B0C589-3297-48EC-A1AB-A0726B60763A}" srcOrd="0" destOrd="0" presId="urn:microsoft.com/office/officeart/2005/8/layout/orgChart1"/>
    <dgm:cxn modelId="{AA631031-C732-4FAF-BC11-AF4E4F2821A4}" type="presParOf" srcId="{B70FBA39-91FA-4F1C-9A55-60511284C7A3}" destId="{E46C45EB-3392-4E6A-8CE6-24C9D779AA6C}" srcOrd="1" destOrd="0" presId="urn:microsoft.com/office/officeart/2005/8/layout/orgChart1"/>
    <dgm:cxn modelId="{594C4BF5-CEFA-47A4-B518-F7F9BBBD9BB2}" type="presParOf" srcId="{B98BDB94-F8BC-4370-840A-347BEF3781C4}" destId="{A0412F31-3B02-4410-92B7-8C8AA6480514}" srcOrd="1" destOrd="0" presId="urn:microsoft.com/office/officeart/2005/8/layout/orgChart1"/>
    <dgm:cxn modelId="{0A6E7BB4-B581-4370-ACEA-9318B6BA9A95}" type="presParOf" srcId="{B98BDB94-F8BC-4370-840A-347BEF3781C4}" destId="{053BF228-9A04-4B58-9869-EB8C2FB4A6CD}" srcOrd="2" destOrd="0" presId="urn:microsoft.com/office/officeart/2005/8/layout/orgChart1"/>
    <dgm:cxn modelId="{0D912092-A4A4-4CC5-B4F5-D35041C7C536}" type="presParOf" srcId="{DF59C362-717D-4A6D-BA82-024A19B63F71}" destId="{EE2D1091-0D88-4C91-9863-C682E25B5934}" srcOrd="2" destOrd="0" presId="urn:microsoft.com/office/officeart/2005/8/layout/orgChart1"/>
    <dgm:cxn modelId="{F057E115-D355-4A8D-B1ED-BB610C90994B}" type="presParOf" srcId="{DF59C362-717D-4A6D-BA82-024A19B63F71}" destId="{E9592E95-559C-467C-96FB-975BAC2CC115}" srcOrd="3" destOrd="0" presId="urn:microsoft.com/office/officeart/2005/8/layout/orgChart1"/>
    <dgm:cxn modelId="{2C5750D9-453C-4207-8368-52467FBF0AB8}" type="presParOf" srcId="{E9592E95-559C-467C-96FB-975BAC2CC115}" destId="{FCD685B2-75A7-45B9-8556-6DC07B0A926F}" srcOrd="0" destOrd="0" presId="urn:microsoft.com/office/officeart/2005/8/layout/orgChart1"/>
    <dgm:cxn modelId="{A4524146-8845-4A8E-B736-9B9481C3A788}" type="presParOf" srcId="{FCD685B2-75A7-45B9-8556-6DC07B0A926F}" destId="{20813012-653C-4460-8231-318956FF27E0}" srcOrd="0" destOrd="0" presId="urn:microsoft.com/office/officeart/2005/8/layout/orgChart1"/>
    <dgm:cxn modelId="{7910A59E-9CC4-4445-AA9F-C8AACA510B4C}" type="presParOf" srcId="{FCD685B2-75A7-45B9-8556-6DC07B0A926F}" destId="{A96FC702-E105-4B93-8921-C7828CE8779A}" srcOrd="1" destOrd="0" presId="urn:microsoft.com/office/officeart/2005/8/layout/orgChart1"/>
    <dgm:cxn modelId="{8EAB92E4-66BA-4FCE-B6EF-DDE5B0FB436D}" type="presParOf" srcId="{E9592E95-559C-467C-96FB-975BAC2CC115}" destId="{0CB5181E-72B1-4F23-9323-B4F7FCF03470}" srcOrd="1" destOrd="0" presId="urn:microsoft.com/office/officeart/2005/8/layout/orgChart1"/>
    <dgm:cxn modelId="{E36FAEF7-D982-4FD1-BD32-6FDD68EB63A7}" type="presParOf" srcId="{E9592E95-559C-467C-96FB-975BAC2CC115}" destId="{54C8CC6A-4B19-4B8D-9531-0E629E8983C7}" srcOrd="2" destOrd="0" presId="urn:microsoft.com/office/officeart/2005/8/layout/orgChart1"/>
    <dgm:cxn modelId="{EA8C7CC5-7AB1-4C83-A744-61E7DCD97033}" type="presParOf" srcId="{DF59C362-717D-4A6D-BA82-024A19B63F71}" destId="{1885E3A4-0DAB-4DC9-ABE6-473AEEF71742}" srcOrd="4" destOrd="0" presId="urn:microsoft.com/office/officeart/2005/8/layout/orgChart1"/>
    <dgm:cxn modelId="{0D900959-53F8-4E37-A03E-91F9E0E48681}" type="presParOf" srcId="{DF59C362-717D-4A6D-BA82-024A19B63F71}" destId="{CBABF12B-C23E-4EC5-AD2C-91FB9B2DB4FB}" srcOrd="5" destOrd="0" presId="urn:microsoft.com/office/officeart/2005/8/layout/orgChart1"/>
    <dgm:cxn modelId="{B3D1B37A-A811-46D5-B446-A7C364426BF9}" type="presParOf" srcId="{CBABF12B-C23E-4EC5-AD2C-91FB9B2DB4FB}" destId="{20993D76-D89C-4786-B6AF-5F19B1E09ABE}" srcOrd="0" destOrd="0" presId="urn:microsoft.com/office/officeart/2005/8/layout/orgChart1"/>
    <dgm:cxn modelId="{5BE29E2E-4390-4A02-8E54-E0A3BA30F3C5}" type="presParOf" srcId="{20993D76-D89C-4786-B6AF-5F19B1E09ABE}" destId="{ED491BC0-2B6C-4E2B-8D10-E0BA28AD99BD}" srcOrd="0" destOrd="0" presId="urn:microsoft.com/office/officeart/2005/8/layout/orgChart1"/>
    <dgm:cxn modelId="{EFE786FB-3697-4F89-A631-9D42D3E8843E}" type="presParOf" srcId="{20993D76-D89C-4786-B6AF-5F19B1E09ABE}" destId="{ED0BF874-27C2-4ACF-AA2F-11EC0B19C8B0}" srcOrd="1" destOrd="0" presId="urn:microsoft.com/office/officeart/2005/8/layout/orgChart1"/>
    <dgm:cxn modelId="{0A363434-0064-468B-94A8-B98C1726FA80}" type="presParOf" srcId="{CBABF12B-C23E-4EC5-AD2C-91FB9B2DB4FB}" destId="{DAE6A737-CE4D-47DD-9467-199FFBE1FECE}" srcOrd="1" destOrd="0" presId="urn:microsoft.com/office/officeart/2005/8/layout/orgChart1"/>
    <dgm:cxn modelId="{C0059A49-5325-483C-B28C-51FC90564D7F}" type="presParOf" srcId="{CBABF12B-C23E-4EC5-AD2C-91FB9B2DB4FB}" destId="{E3CFC303-1014-4B92-A83F-4B2F9C4899EF}" srcOrd="2" destOrd="0" presId="urn:microsoft.com/office/officeart/2005/8/layout/orgChart1"/>
    <dgm:cxn modelId="{28B901B4-54CB-4685-B051-B1289FFB48B4}" type="presParOf" srcId="{79C33966-39E0-4795-BBFC-49F791DA1AF0}" destId="{8896C95D-E88C-4F6D-881A-3C25BC26F565}" srcOrd="2" destOrd="0" presId="urn:microsoft.com/office/officeart/2005/8/layout/orgChart1"/>
    <dgm:cxn modelId="{7A29D5E8-F83A-4A6E-B922-4C6C6F95C489}" type="presParOf" srcId="{A8CD2167-4C5E-414F-982E-59698F00653A}" destId="{8F9FB186-494E-407D-A956-13F6266C63FD}" srcOrd="2" destOrd="0" presId="urn:microsoft.com/office/officeart/2005/8/layout/orgChart1"/>
    <dgm:cxn modelId="{E976F57A-8CC5-47CD-98BD-44F2E7439973}" type="presParOf" srcId="{8F9FB186-494E-407D-A956-13F6266C63FD}" destId="{1D72E68C-DA6F-4AC2-9C9A-201B16C91BD6}" srcOrd="0" destOrd="0" presId="urn:microsoft.com/office/officeart/2005/8/layout/orgChart1"/>
    <dgm:cxn modelId="{F7B6B593-AFB8-41E8-A391-542E8DC401F2}" type="presParOf" srcId="{8F9FB186-494E-407D-A956-13F6266C63FD}" destId="{7CEECB0A-EDD7-4268-89DD-BD85535269AF}" srcOrd="1" destOrd="0" presId="urn:microsoft.com/office/officeart/2005/8/layout/orgChart1"/>
    <dgm:cxn modelId="{11695A29-3F9F-404C-993D-A6B1E1228656}" type="presParOf" srcId="{7CEECB0A-EDD7-4268-89DD-BD85535269AF}" destId="{83B01363-DB32-4158-AFB3-BC39D0FE6814}" srcOrd="0" destOrd="0" presId="urn:microsoft.com/office/officeart/2005/8/layout/orgChart1"/>
    <dgm:cxn modelId="{2A3A3EB1-5B60-4E5F-A1F8-6632139E367B}" type="presParOf" srcId="{83B01363-DB32-4158-AFB3-BC39D0FE6814}" destId="{F7DB2AC7-926B-4ACC-83A0-9D743C96637F}" srcOrd="0" destOrd="0" presId="urn:microsoft.com/office/officeart/2005/8/layout/orgChart1"/>
    <dgm:cxn modelId="{E2DA4D2F-63E0-482E-9C20-C23C92EB60EA}" type="presParOf" srcId="{83B01363-DB32-4158-AFB3-BC39D0FE6814}" destId="{323989AE-E7C6-4030-86A8-7FBAF01D14E8}" srcOrd="1" destOrd="0" presId="urn:microsoft.com/office/officeart/2005/8/layout/orgChart1"/>
    <dgm:cxn modelId="{DF97FEA9-A435-4421-B29F-3359BE12740F}" type="presParOf" srcId="{7CEECB0A-EDD7-4268-89DD-BD85535269AF}" destId="{2B53C223-B735-40CB-942D-B9FBFAB163EF}" srcOrd="1" destOrd="0" presId="urn:microsoft.com/office/officeart/2005/8/layout/orgChart1"/>
    <dgm:cxn modelId="{F845C5ED-BD92-41C0-BF24-7EC5A83B1FB7}" type="presParOf" srcId="{7CEECB0A-EDD7-4268-89DD-BD85535269AF}" destId="{054EA405-F793-46EE-A36D-0BC396FF3F29}" srcOrd="2" destOrd="0" presId="urn:microsoft.com/office/officeart/2005/8/layout/orgChart1"/>
    <dgm:cxn modelId="{6AECAC54-0261-4686-ABF9-6533612CC573}" type="presParOf" srcId="{8F9FB186-494E-407D-A956-13F6266C63FD}" destId="{DA332030-889F-403A-A10B-062174A3579D}" srcOrd="2" destOrd="0" presId="urn:microsoft.com/office/officeart/2005/8/layout/orgChart1"/>
    <dgm:cxn modelId="{C012D84A-1025-47C2-8FCD-49726F875E96}" type="presParOf" srcId="{8F9FB186-494E-407D-A956-13F6266C63FD}" destId="{300DE2E7-64F5-444C-94F7-5B657293E01B}" srcOrd="3" destOrd="0" presId="urn:microsoft.com/office/officeart/2005/8/layout/orgChart1"/>
    <dgm:cxn modelId="{862DD5BC-AD6B-4E4A-83AE-99EA1FF93691}" type="presParOf" srcId="{300DE2E7-64F5-444C-94F7-5B657293E01B}" destId="{2D2FF3D4-5CE2-4502-9393-13876389FDFD}" srcOrd="0" destOrd="0" presId="urn:microsoft.com/office/officeart/2005/8/layout/orgChart1"/>
    <dgm:cxn modelId="{D3721E1C-ED4A-4976-866E-176742674390}" type="presParOf" srcId="{2D2FF3D4-5CE2-4502-9393-13876389FDFD}" destId="{41AD003F-B932-459B-978B-1C6C8FA4B2F6}" srcOrd="0" destOrd="0" presId="urn:microsoft.com/office/officeart/2005/8/layout/orgChart1"/>
    <dgm:cxn modelId="{6DF4F31D-7960-48E7-AF33-DA2CA6A1E938}" type="presParOf" srcId="{2D2FF3D4-5CE2-4502-9393-13876389FDFD}" destId="{B32DABDD-CF8A-463C-9F19-A1B51E9228BD}" srcOrd="1" destOrd="0" presId="urn:microsoft.com/office/officeart/2005/8/layout/orgChart1"/>
    <dgm:cxn modelId="{5E15DC2B-EAB3-410E-BDDB-1947349ACDDA}" type="presParOf" srcId="{300DE2E7-64F5-444C-94F7-5B657293E01B}" destId="{12D39774-92C8-4CC7-9B8E-FF0351EFD406}" srcOrd="1" destOrd="0" presId="urn:microsoft.com/office/officeart/2005/8/layout/orgChart1"/>
    <dgm:cxn modelId="{60425046-075D-4ED8-99EC-FA5CDA1926BE}" type="presParOf" srcId="{300DE2E7-64F5-444C-94F7-5B657293E01B}" destId="{0A977030-BB69-40C4-B432-18E74A94549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32030-889F-403A-A10B-062174A3579D}">
      <dsp:nvSpPr>
        <dsp:cNvPr id="0" name=""/>
        <dsp:cNvSpPr/>
      </dsp:nvSpPr>
      <dsp:spPr>
        <a:xfrm>
          <a:off x="3791744" y="608060"/>
          <a:ext cx="91440" cy="579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681"/>
              </a:lnTo>
              <a:lnTo>
                <a:pt x="98289" y="57968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2E68C-DA6F-4AC2-9C9A-201B16C91BD6}">
      <dsp:nvSpPr>
        <dsp:cNvPr id="0" name=""/>
        <dsp:cNvSpPr/>
      </dsp:nvSpPr>
      <dsp:spPr>
        <a:xfrm>
          <a:off x="3724858" y="608060"/>
          <a:ext cx="112606" cy="585960"/>
        </a:xfrm>
        <a:custGeom>
          <a:avLst/>
          <a:gdLst/>
          <a:ahLst/>
          <a:cxnLst/>
          <a:rect l="0" t="0" r="0" b="0"/>
          <a:pathLst>
            <a:path>
              <a:moveTo>
                <a:pt x="112606" y="0"/>
              </a:moveTo>
              <a:lnTo>
                <a:pt x="112606" y="585960"/>
              </a:lnTo>
              <a:lnTo>
                <a:pt x="0" y="58596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5E3A4-0DAB-4DC9-ABE6-473AEEF71742}">
      <dsp:nvSpPr>
        <dsp:cNvPr id="0" name=""/>
        <dsp:cNvSpPr/>
      </dsp:nvSpPr>
      <dsp:spPr>
        <a:xfrm>
          <a:off x="4663804" y="2503463"/>
          <a:ext cx="1414033" cy="186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121"/>
              </a:lnTo>
              <a:lnTo>
                <a:pt x="1414033" y="186812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D1091-0D88-4C91-9863-C682E25B5934}">
      <dsp:nvSpPr>
        <dsp:cNvPr id="0" name=""/>
        <dsp:cNvSpPr/>
      </dsp:nvSpPr>
      <dsp:spPr>
        <a:xfrm>
          <a:off x="4663804" y="2503463"/>
          <a:ext cx="1567149" cy="1196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660"/>
              </a:lnTo>
              <a:lnTo>
                <a:pt x="1567149" y="119666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202EE-AD40-4199-8B6B-B91CB8586B0D}">
      <dsp:nvSpPr>
        <dsp:cNvPr id="0" name=""/>
        <dsp:cNvSpPr/>
      </dsp:nvSpPr>
      <dsp:spPr>
        <a:xfrm>
          <a:off x="4663804" y="2503463"/>
          <a:ext cx="1228588" cy="49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0"/>
              </a:lnTo>
              <a:lnTo>
                <a:pt x="1228588" y="49694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CE4B9-475C-46E3-BE70-2BA01BDDD5ED}">
      <dsp:nvSpPr>
        <dsp:cNvPr id="0" name=""/>
        <dsp:cNvSpPr/>
      </dsp:nvSpPr>
      <dsp:spPr>
        <a:xfrm>
          <a:off x="3837464" y="608060"/>
          <a:ext cx="1396980" cy="117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828"/>
              </a:lnTo>
              <a:lnTo>
                <a:pt x="1396980" y="1067828"/>
              </a:lnTo>
              <a:lnTo>
                <a:pt x="1396980" y="117019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A6A82-2B82-433D-A024-03710A6E0CE4}">
      <dsp:nvSpPr>
        <dsp:cNvPr id="0" name=""/>
        <dsp:cNvSpPr/>
      </dsp:nvSpPr>
      <dsp:spPr>
        <a:xfrm>
          <a:off x="1451741" y="2482379"/>
          <a:ext cx="186517" cy="61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044"/>
              </a:lnTo>
              <a:lnTo>
                <a:pt x="186517" y="61304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61D44-233F-4790-B9E9-D67A9F3BC622}">
      <dsp:nvSpPr>
        <dsp:cNvPr id="0" name=""/>
        <dsp:cNvSpPr/>
      </dsp:nvSpPr>
      <dsp:spPr>
        <a:xfrm>
          <a:off x="1451741" y="2482379"/>
          <a:ext cx="170762" cy="170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244"/>
              </a:lnTo>
              <a:lnTo>
                <a:pt x="170762" y="170824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A5544-3106-4D12-AAEB-F50BD16629D0}">
      <dsp:nvSpPr>
        <dsp:cNvPr id="0" name=""/>
        <dsp:cNvSpPr/>
      </dsp:nvSpPr>
      <dsp:spPr>
        <a:xfrm>
          <a:off x="2063384" y="608060"/>
          <a:ext cx="1774080" cy="1170197"/>
        </a:xfrm>
        <a:custGeom>
          <a:avLst/>
          <a:gdLst/>
          <a:ahLst/>
          <a:cxnLst/>
          <a:rect l="0" t="0" r="0" b="0"/>
          <a:pathLst>
            <a:path>
              <a:moveTo>
                <a:pt x="1774080" y="0"/>
              </a:moveTo>
              <a:lnTo>
                <a:pt x="1774080" y="1067828"/>
              </a:lnTo>
              <a:lnTo>
                <a:pt x="0" y="1067828"/>
              </a:lnTo>
              <a:lnTo>
                <a:pt x="0" y="117019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29D07-6FDF-4EB1-86F6-792180138F1B}">
      <dsp:nvSpPr>
        <dsp:cNvPr id="0" name=""/>
        <dsp:cNvSpPr/>
      </dsp:nvSpPr>
      <dsp:spPr>
        <a:xfrm>
          <a:off x="2697516" y="0"/>
          <a:ext cx="2279895" cy="60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Lic. Carlos Alberto Castellanos Morales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Coordinador</a:t>
          </a:r>
        </a:p>
      </dsp:txBody>
      <dsp:txXfrm>
        <a:off x="2697516" y="0"/>
        <a:ext cx="2279895" cy="608060"/>
      </dsp:txXfrm>
    </dsp:sp>
    <dsp:sp modelId="{8EE904EA-536D-4CB5-BBC6-6BAFACBD8FD7}">
      <dsp:nvSpPr>
        <dsp:cNvPr id="0" name=""/>
        <dsp:cNvSpPr/>
      </dsp:nvSpPr>
      <dsp:spPr>
        <a:xfrm>
          <a:off x="1298830" y="1778258"/>
          <a:ext cx="1529107" cy="70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C. Irma Gómez Pérez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Subcoordinación  </a:t>
          </a:r>
          <a:r>
            <a:rPr lang="es-MX" sz="1150" kern="1200" smtClean="0"/>
            <a:t>de Concertación Política</a:t>
          </a:r>
          <a:endParaRPr lang="es-MX" sz="1150" kern="1200" dirty="0"/>
        </a:p>
      </dsp:txBody>
      <dsp:txXfrm>
        <a:off x="1298830" y="1778258"/>
        <a:ext cx="1529107" cy="704121"/>
      </dsp:txXfrm>
    </dsp:sp>
    <dsp:sp modelId="{176E7250-4AE6-4081-8B71-13429A7C34DA}">
      <dsp:nvSpPr>
        <dsp:cNvPr id="0" name=""/>
        <dsp:cNvSpPr/>
      </dsp:nvSpPr>
      <dsp:spPr>
        <a:xfrm>
          <a:off x="1622503" y="3816424"/>
          <a:ext cx="1698836" cy="748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Lic. Vicente Ávalos  Hernández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Departamento de Evaluación</a:t>
          </a:r>
        </a:p>
      </dsp:txBody>
      <dsp:txXfrm>
        <a:off x="1622503" y="3816424"/>
        <a:ext cx="1698836" cy="748398"/>
      </dsp:txXfrm>
    </dsp:sp>
    <dsp:sp modelId="{6C74F49A-5DDE-4963-BB40-47820EF3146F}">
      <dsp:nvSpPr>
        <dsp:cNvPr id="0" name=""/>
        <dsp:cNvSpPr/>
      </dsp:nvSpPr>
      <dsp:spPr>
        <a:xfrm>
          <a:off x="1638258" y="2736304"/>
          <a:ext cx="1339665" cy="718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   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Departamento de Análisis Sectorial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50" kern="1200" dirty="0"/>
        </a:p>
      </dsp:txBody>
      <dsp:txXfrm>
        <a:off x="1638258" y="2736304"/>
        <a:ext cx="1339665" cy="718238"/>
      </dsp:txXfrm>
    </dsp:sp>
    <dsp:sp modelId="{9B969E82-9344-4415-A340-C7C28811DF88}">
      <dsp:nvSpPr>
        <dsp:cNvPr id="0" name=""/>
        <dsp:cNvSpPr/>
      </dsp:nvSpPr>
      <dsp:spPr>
        <a:xfrm>
          <a:off x="4521144" y="1778258"/>
          <a:ext cx="1426601" cy="725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Subcoordinación de Enlace y Prospectiva</a:t>
          </a:r>
          <a:endParaRPr lang="es-MX" sz="1150" kern="1200" dirty="0"/>
        </a:p>
      </dsp:txBody>
      <dsp:txXfrm>
        <a:off x="4521144" y="1778258"/>
        <a:ext cx="1426601" cy="725204"/>
      </dsp:txXfrm>
    </dsp:sp>
    <dsp:sp modelId="{A9B0C589-3297-48EC-A1AB-A0726B60763A}">
      <dsp:nvSpPr>
        <dsp:cNvPr id="0" name=""/>
        <dsp:cNvSpPr/>
      </dsp:nvSpPr>
      <dsp:spPr>
        <a:xfrm>
          <a:off x="5892393" y="2708202"/>
          <a:ext cx="1947272" cy="584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 C. María de la Cruz Llergo León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Departamento de Enlace Urbano</a:t>
          </a:r>
          <a:endParaRPr lang="es-MX" sz="1150" kern="1200" dirty="0"/>
        </a:p>
      </dsp:txBody>
      <dsp:txXfrm>
        <a:off x="5892393" y="2708202"/>
        <a:ext cx="1947272" cy="584403"/>
      </dsp:txXfrm>
    </dsp:sp>
    <dsp:sp modelId="{20813012-653C-4460-8231-318956FF27E0}">
      <dsp:nvSpPr>
        <dsp:cNvPr id="0" name=""/>
        <dsp:cNvSpPr/>
      </dsp:nvSpPr>
      <dsp:spPr>
        <a:xfrm>
          <a:off x="6230953" y="3456386"/>
          <a:ext cx="1601439" cy="487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Departamento de Enlace Rural</a:t>
          </a:r>
          <a:endParaRPr lang="es-MX" sz="1150" kern="1200" dirty="0"/>
        </a:p>
      </dsp:txBody>
      <dsp:txXfrm>
        <a:off x="6230953" y="3456386"/>
        <a:ext cx="1601439" cy="487473"/>
      </dsp:txXfrm>
    </dsp:sp>
    <dsp:sp modelId="{ED491BC0-2B6C-4E2B-8D10-E0BA28AD99BD}">
      <dsp:nvSpPr>
        <dsp:cNvPr id="0" name=""/>
        <dsp:cNvSpPr/>
      </dsp:nvSpPr>
      <dsp:spPr>
        <a:xfrm>
          <a:off x="6077837" y="4127847"/>
          <a:ext cx="1356600" cy="487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Departamento de Vinculación</a:t>
          </a:r>
          <a:endParaRPr lang="es-MX" sz="1100" kern="1200" dirty="0"/>
        </a:p>
      </dsp:txBody>
      <dsp:txXfrm>
        <a:off x="6077837" y="4127847"/>
        <a:ext cx="1356600" cy="487473"/>
      </dsp:txXfrm>
    </dsp:sp>
    <dsp:sp modelId="{F7DB2AC7-926B-4ACC-83A0-9D743C96637F}">
      <dsp:nvSpPr>
        <dsp:cNvPr id="0" name=""/>
        <dsp:cNvSpPr/>
      </dsp:nvSpPr>
      <dsp:spPr>
        <a:xfrm>
          <a:off x="1861957" y="814522"/>
          <a:ext cx="1862900" cy="758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L.I. Maricela Madrigal Cerino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Unidad de Informática</a:t>
          </a:r>
          <a:endParaRPr lang="es-MX" sz="1150" kern="1200" dirty="0"/>
        </a:p>
      </dsp:txBody>
      <dsp:txXfrm>
        <a:off x="1861957" y="814522"/>
        <a:ext cx="1862900" cy="758996"/>
      </dsp:txXfrm>
    </dsp:sp>
    <dsp:sp modelId="{41AD003F-B932-459B-978B-1C6C8FA4B2F6}">
      <dsp:nvSpPr>
        <dsp:cNvPr id="0" name=""/>
        <dsp:cNvSpPr/>
      </dsp:nvSpPr>
      <dsp:spPr>
        <a:xfrm>
          <a:off x="3890033" y="835912"/>
          <a:ext cx="2099413" cy="703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b="0" kern="1200" dirty="0" smtClean="0"/>
            <a:t>M.A.P.  José Alfonso Álvarez Ramírez 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 smtClean="0"/>
            <a:t>Unidad de Enlace Administrativo</a:t>
          </a:r>
          <a:endParaRPr lang="es-MX" sz="1150" kern="1200" dirty="0"/>
        </a:p>
      </dsp:txBody>
      <dsp:txXfrm>
        <a:off x="3890033" y="835912"/>
        <a:ext cx="2099413" cy="70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64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94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8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17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65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1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59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69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84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80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73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21938-DD80-4CD7-B135-B93CADA374F8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4F59-67BC-471D-AFDC-C312D6796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54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42246017"/>
              </p:ext>
            </p:extLst>
          </p:nvPr>
        </p:nvGraphicFramePr>
        <p:xfrm>
          <a:off x="429217" y="1484784"/>
          <a:ext cx="8244408" cy="467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r="32938" b="21428"/>
          <a:stretch/>
        </p:blipFill>
        <p:spPr bwMode="auto">
          <a:xfrm>
            <a:off x="262716" y="226184"/>
            <a:ext cx="2474595" cy="89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6 CuadroTexto"/>
          <p:cNvSpPr txBox="1"/>
          <p:nvPr/>
        </p:nvSpPr>
        <p:spPr>
          <a:xfrm>
            <a:off x="2737311" y="914816"/>
            <a:ext cx="375955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ORGANIGRAMA</a:t>
            </a:r>
            <a:endParaRPr lang="es-MX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70932" y="418526"/>
            <a:ext cx="373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Dirección de  Desarrollo Político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 </a:t>
            </a:r>
            <a:endParaRPr lang="es-MX" dirty="0"/>
          </a:p>
        </p:txBody>
      </p:sp>
      <p:pic>
        <p:nvPicPr>
          <p:cNvPr id="10" name="Imagen 41"/>
          <p:cNvPicPr>
            <a:picLocks noChangeAspect="1"/>
          </p:cNvPicPr>
          <p:nvPr/>
        </p:nvPicPr>
        <p:blipFill rotWithShape="1">
          <a:blip r:embed="rId8"/>
          <a:srcRect l="25201" t="13300" r="63850" b="76200"/>
          <a:stretch/>
        </p:blipFill>
        <p:spPr>
          <a:xfrm>
            <a:off x="107504" y="6182751"/>
            <a:ext cx="864096" cy="300129"/>
          </a:xfrm>
          <a:prstGeom prst="rect">
            <a:avLst/>
          </a:prstGeom>
        </p:spPr>
      </p:pic>
      <p:pic>
        <p:nvPicPr>
          <p:cNvPr id="11" name="Imagen 43"/>
          <p:cNvPicPr>
            <a:picLocks noChangeAspect="1"/>
          </p:cNvPicPr>
          <p:nvPr/>
        </p:nvPicPr>
        <p:blipFill rotWithShape="1">
          <a:blip r:embed="rId8"/>
          <a:srcRect l="58941" t="13300" r="23613" b="76200"/>
          <a:stretch/>
        </p:blipFill>
        <p:spPr>
          <a:xfrm>
            <a:off x="8241577" y="6182751"/>
            <a:ext cx="864096" cy="306493"/>
          </a:xfrm>
          <a:prstGeom prst="rect">
            <a:avLst/>
          </a:prstGeom>
        </p:spPr>
      </p:pic>
      <p:sp>
        <p:nvSpPr>
          <p:cNvPr id="12" name="CuadroTexto 14"/>
          <p:cNvSpPr txBox="1"/>
          <p:nvPr/>
        </p:nvSpPr>
        <p:spPr>
          <a:xfrm>
            <a:off x="1109207" y="6165304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AV. PASEO TABASCO  1401 COL. TABASCO  2000                       TEL DIRECTO 317 74 18    HORARIO DE ATENCIÓN AL PÚBLICO LUNES A VIERNES DE 8:00 A 16:00HORAS</a:t>
            </a:r>
          </a:p>
        </p:txBody>
      </p:sp>
    </p:spTree>
    <p:extLst>
      <p:ext uri="{BB962C8B-B14F-4D97-AF65-F5344CB8AC3E}">
        <p14:creationId xmlns:p14="http://schemas.microsoft.com/office/powerpoint/2010/main" val="2702353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105</Words>
  <Application>Microsoft Office PowerPoint</Application>
  <PresentationFormat>Presentación en pantalla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CE-0123</dc:creator>
  <cp:lastModifiedBy>DESARROLLO POLITICO</cp:lastModifiedBy>
  <cp:revision>10</cp:revision>
  <dcterms:created xsi:type="dcterms:W3CDTF">2016-09-30T16:57:57Z</dcterms:created>
  <dcterms:modified xsi:type="dcterms:W3CDTF">2018-09-21T19:37:08Z</dcterms:modified>
</cp:coreProperties>
</file>