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D58D-2AE5-4FFB-A421-244617392F21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93FF5-1F45-44D0-9CF7-A4CBCF9BC1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38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21C6-D6DE-425A-8758-26D64A77A21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19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21C6-D6DE-425A-8758-26D64A77A21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19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21C6-D6DE-425A-8758-26D64A77A21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19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21C6-D6DE-425A-8758-26D64A77A21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19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21C6-D6DE-425A-8758-26D64A77A21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19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47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08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76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09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35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558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85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01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517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95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54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38D0-4791-4FA8-A77B-23A1978D5ED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15F4-0F47-43D7-A874-24FCF9182B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609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albertovidal@villahermosa.gob.mx" TargetMode="External"/><Relationship Id="rId4" Type="http://schemas.openxmlformats.org/officeDocument/2006/relationships/hyperlink" Target="mailto:albertocaso@villahermosa.gob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salvadorclemente@villahermosa.gob.m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mailto:davidignacio@villahermosa.gob.m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mailto:josebeauregard@villahermosa.gob.m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mailto:guillermojaurigui@villahermosa.gob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3275856" y="271145"/>
            <a:ext cx="5612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DIRECCIÓN DE PROTECCIÓN AMBIENTAL Y DESARROLLO SUSTENTABLE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533109" y="807095"/>
            <a:ext cx="4415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DIRECTORIO DE FUNCIONARIOS PÚBLICOS</a:t>
            </a:r>
          </a:p>
          <a:p>
            <a:pPr algn="ctr">
              <a:spcAft>
                <a:spcPts val="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/>
                <a:cs typeface="Times New Roman"/>
              </a:rPr>
              <a:t>1</a:t>
            </a: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°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es-MX" sz="1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Trimestre 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2018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925701" y="6469305"/>
            <a:ext cx="31422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PROLONGACIO DE PASEO TABASCO #1401 , COL. TABASCO 2000 , C.P. 86035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5213414" y="6453336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310-32-32 EXT.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1188 SUBDIRECCION: 1-61-42-24</a:t>
            </a:r>
            <a:endParaRPr lang="es-MX" sz="8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4" y="195942"/>
            <a:ext cx="1574271" cy="12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98248"/>
              </p:ext>
            </p:extLst>
          </p:nvPr>
        </p:nvGraphicFramePr>
        <p:xfrm>
          <a:off x="183096" y="1556792"/>
          <a:ext cx="8828372" cy="45873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1440160"/>
                <a:gridCol w="2520280"/>
                <a:gridCol w="1008112"/>
                <a:gridCol w="911076"/>
              </a:tblGrid>
              <a:tr h="430949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36925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b="0" dirty="0" err="1" smtClean="0">
                          <a:solidFill>
                            <a:schemeClr val="dk1"/>
                          </a:solidFill>
                        </a:rPr>
                        <a:t>MAPP</a:t>
                      </a:r>
                      <a:r>
                        <a:rPr lang="es-MX" sz="1200" b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s-MX" sz="1200" b="0" baseline="0" dirty="0" smtClean="0">
                          <a:solidFill>
                            <a:schemeClr val="dk1"/>
                          </a:solidFill>
                        </a:rPr>
                        <a:t> ALBERTO CASO BECERRA.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endParaRPr lang="es-MX" sz="1200" dirty="0" smtClean="0"/>
                    </a:p>
                    <a:p>
                      <a:pPr algn="ctr"/>
                      <a:r>
                        <a:rPr lang="es-MX" sz="1200" dirty="0" smtClean="0"/>
                        <a:t>DIRECTOR.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hlinkClick r:id="rId4"/>
                        </a:rPr>
                        <a:t>albertocaso@villahermosa.gob.mx</a:t>
                      </a:r>
                      <a:r>
                        <a:rPr lang="es-MX" sz="1200" dirty="0" smtClean="0"/>
                        <a:t>  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3.10.32.32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1189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9430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baseline="0" dirty="0" smtClean="0"/>
                    </a:p>
                    <a:p>
                      <a:pPr algn="l"/>
                      <a:r>
                        <a:rPr lang="es-MX" sz="1200" baseline="0" dirty="0" err="1" smtClean="0"/>
                        <a:t>L.C.P</a:t>
                      </a:r>
                      <a:r>
                        <a:rPr lang="es-MX" sz="1200" baseline="0" dirty="0" smtClean="0"/>
                        <a:t>. ALBERTO VIDAL CASTILLO.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UNIDAD</a:t>
                      </a:r>
                      <a:r>
                        <a:rPr lang="es-MX" sz="1200" baseline="0" dirty="0" smtClean="0"/>
                        <a:t> DE ENLACE ADMINISTRATIVO.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r>
                        <a:rPr lang="es-MX" sz="1200" dirty="0" smtClean="0">
                          <a:hlinkClick r:id="rId5"/>
                        </a:rPr>
                        <a:t>albertovidal@villahermosa.gob.mx</a:t>
                      </a:r>
                      <a:r>
                        <a:rPr lang="es-MX" sz="1200" dirty="0" smtClean="0"/>
                        <a:t> 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3.10.32.32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1188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928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baseline="0" dirty="0" smtClean="0"/>
                        <a:t>LIC. CARLOS DEL CARMEN NARVÁEZ PEREYRO.</a:t>
                      </a:r>
                      <a:endParaRPr lang="es-MX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UNIDAD</a:t>
                      </a:r>
                      <a:r>
                        <a:rPr lang="es-MX" sz="1200" baseline="0" dirty="0" smtClean="0"/>
                        <a:t> DE ASUNTOS JURIDICOS.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**************************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3.10.32.32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1188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1" y="2060848"/>
            <a:ext cx="13718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C:\Users\SDS\Desktop\FOTOS\Cont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2" y="3501008"/>
            <a:ext cx="13718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 b="45690"/>
          <a:stretch/>
        </p:blipFill>
        <p:spPr bwMode="auto">
          <a:xfrm>
            <a:off x="247851" y="4869160"/>
            <a:ext cx="137182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3275856" y="271145"/>
            <a:ext cx="5612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DIRECCIÓN DE PROTECCIÓN AMBIENTAL Y DESARROLLO SUSTENTABLE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533109" y="807095"/>
            <a:ext cx="4415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DIRECTORIO DE FUNCIONARIOS PÚBLICOS</a:t>
            </a:r>
          </a:p>
          <a:p>
            <a:pPr algn="ctr">
              <a:spcAft>
                <a:spcPts val="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/>
                <a:cs typeface="Times New Roman"/>
              </a:rPr>
              <a:t>1</a:t>
            </a: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°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es-MX" sz="1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Trimestre 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2018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925701" y="6469305"/>
            <a:ext cx="31422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PROLONGACIO DE PASEO TABASCO #1401 , COL. TABASCO 2000 , C.P. 86035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5213414" y="6453336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310-32-32 EXT.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1188 SUBDIRECCION: 1-61-42-24</a:t>
            </a:r>
            <a:endParaRPr lang="es-MX" sz="8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5" y="195942"/>
            <a:ext cx="1426626" cy="12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71937"/>
              </p:ext>
            </p:extLst>
          </p:nvPr>
        </p:nvGraphicFramePr>
        <p:xfrm>
          <a:off x="183096" y="1556792"/>
          <a:ext cx="8828372" cy="4896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1440160"/>
                <a:gridCol w="2520280"/>
                <a:gridCol w="1008112"/>
                <a:gridCol w="911076"/>
              </a:tblGrid>
              <a:tr h="457883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22530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/>
                        <a:t>**************************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es-MX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SUBDIRECTOR</a:t>
                      </a:r>
                      <a:r>
                        <a:rPr lang="es-MX" sz="1200" baseline="0" dirty="0" smtClean="0"/>
                        <a:t> DE ESTUDIOS Y PROYECTOS AMBIENTALES.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***************************************************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es-MX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3.10.32.32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1189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58769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baseline="0" dirty="0" smtClean="0"/>
                        <a:t>***************************************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JEFE</a:t>
                      </a:r>
                      <a:r>
                        <a:rPr lang="es-MX" sz="1200" baseline="0" dirty="0" smtClean="0"/>
                        <a:t> DEL DEPARTAMENTO DE SISTEMAS DE INFORMACIÓN GEOGRÁFICA.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****************************************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3.10.32.32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1188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62565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BIOL.</a:t>
                      </a:r>
                      <a:r>
                        <a:rPr lang="es-MX" sz="1200" baseline="0" dirty="0" smtClean="0"/>
                        <a:t> ISAAC SALVADOR CLEMENTE DEL RIO.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JEFE</a:t>
                      </a:r>
                      <a:r>
                        <a:rPr lang="es-MX" sz="1200" baseline="0" dirty="0" smtClean="0"/>
                        <a:t> DEL DEPARTAMENTO DE RECURSOS NATURALES E IMPACTO AMBIENTAL.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>
                          <a:hlinkClick r:id="rId4"/>
                        </a:rPr>
                        <a:t>salvadorclemente@villahermosa.gob.</a:t>
                      </a:r>
                      <a:r>
                        <a:rPr lang="es-MX" sz="1200" baseline="0" dirty="0" smtClean="0">
                          <a:hlinkClick r:id="rId4"/>
                        </a:rPr>
                        <a:t>mx</a:t>
                      </a:r>
                      <a:r>
                        <a:rPr lang="es-MX" sz="1200" baseline="0" dirty="0" smtClean="0"/>
                        <a:t> 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1.61.42.24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********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8" y="4921368"/>
            <a:ext cx="1316165" cy="145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7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3275856" y="271145"/>
            <a:ext cx="5612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DIRECCIÓN DE PROTECCIÓN AMBIENTAL Y DESARROLLO SUSTENTABLE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533109" y="807095"/>
            <a:ext cx="4415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DIRECTORIO DE FUNCIONARIOS PÚBLICOS</a:t>
            </a:r>
          </a:p>
          <a:p>
            <a:pPr algn="ctr">
              <a:spcAft>
                <a:spcPts val="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/>
                <a:cs typeface="Times New Roman"/>
              </a:rPr>
              <a:t>1</a:t>
            </a: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°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es-MX" sz="1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Trimestre 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2018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925701" y="6469305"/>
            <a:ext cx="31422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PROLONGACIO DE PASEO TABASCO #1401 , COL. TABASCO 2000 , C.P. 86035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5213414" y="6453336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310-32-32 EXT.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1188 SUBDIRECCION: 1-61-42-24</a:t>
            </a:r>
            <a:endParaRPr lang="es-MX" sz="8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5" y="195942"/>
            <a:ext cx="1426626" cy="12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440944"/>
              </p:ext>
            </p:extLst>
          </p:nvPr>
        </p:nvGraphicFramePr>
        <p:xfrm>
          <a:off x="183096" y="1556792"/>
          <a:ext cx="8828372" cy="51575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1440160"/>
                <a:gridCol w="2520280"/>
                <a:gridCol w="1008112"/>
                <a:gridCol w="911076"/>
              </a:tblGrid>
              <a:tr h="457883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4863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ING.</a:t>
                      </a:r>
                      <a:r>
                        <a:rPr lang="es-MX" sz="1200" baseline="0" dirty="0" smtClean="0"/>
                        <a:t> DAVID IGNACIO PRIEGO GARCIA.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/>
                    </a:p>
                    <a:p>
                      <a:pPr algn="l"/>
                      <a:r>
                        <a:rPr lang="es-MX" sz="1200" dirty="0" smtClean="0"/>
                        <a:t>JEFE</a:t>
                      </a:r>
                      <a:r>
                        <a:rPr lang="es-MX" sz="1200" baseline="0" dirty="0" smtClean="0"/>
                        <a:t> DEL DEPARTAMENTO DE CONTAMINACIÓN Y RESTAURACIÓN.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>
                          <a:hlinkClick r:id="rId4"/>
                        </a:rPr>
                        <a:t>davidignacio@villahermosa.gob.mx</a:t>
                      </a:r>
                      <a:r>
                        <a:rPr lang="es-MX" sz="1200" dirty="0" smtClean="0"/>
                        <a:t> 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1.61.42.24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********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58769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aseline="0" dirty="0" smtClean="0"/>
                    </a:p>
                    <a:p>
                      <a:r>
                        <a:rPr lang="es-MX" sz="1200" baseline="0" dirty="0" smtClean="0"/>
                        <a:t>**************************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SUBDIRECCIÓN</a:t>
                      </a:r>
                      <a:r>
                        <a:rPr lang="es-MX" sz="1200" baseline="0" dirty="0" smtClean="0"/>
                        <a:t> </a:t>
                      </a:r>
                      <a:r>
                        <a:rPr lang="es-MX" sz="1200" baseline="0" dirty="0" smtClean="0"/>
                        <a:t>DE REGULACIÓN AMBIENTAL.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***************************************************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3.10.32.32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1188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62565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aseline="0" dirty="0" smtClean="0"/>
                    </a:p>
                    <a:p>
                      <a:pPr algn="l"/>
                      <a:r>
                        <a:rPr lang="es-MX" sz="1200" dirty="0" smtClean="0"/>
                        <a:t>********************************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baseline="0" dirty="0" smtClean="0"/>
                        <a:t>DEPARTAMENTO DE VIGILANCIA Y CLASIFICACIÓN DE  SOLICITUDES Y DENUNCIAS.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******************************************************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3.10.32.32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1188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3" descr="C:\Users\SDS\Desktop\dav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139437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3275856" y="271145"/>
            <a:ext cx="5612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DIRECCIÓN DE PROTECCIÓN AMBIENTAL Y DESARROLLO SUSTENTABLE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533109" y="807095"/>
            <a:ext cx="4415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DIRECTORIO DE FUNCIONARIOS PÚBLICOS</a:t>
            </a:r>
          </a:p>
          <a:p>
            <a:pPr algn="ctr">
              <a:spcAft>
                <a:spcPts val="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/>
                <a:cs typeface="Times New Roman"/>
              </a:rPr>
              <a:t>1</a:t>
            </a: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°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es-MX" sz="1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Trimestre 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2018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925701" y="6469305"/>
            <a:ext cx="31422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PROLONGACIO DE PASEO TABASCO #1401 , COL. TABASCO 2000 , C.P. 86035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5213414" y="6453336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310-32-32 EXT.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1188 SUBDIRECCION: 1-61-42-24</a:t>
            </a:r>
            <a:endParaRPr lang="es-MX" sz="8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5" y="195942"/>
            <a:ext cx="1426626" cy="12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26938"/>
              </p:ext>
            </p:extLst>
          </p:nvPr>
        </p:nvGraphicFramePr>
        <p:xfrm>
          <a:off x="183096" y="1556792"/>
          <a:ext cx="8828372" cy="51575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1440160"/>
                <a:gridCol w="2520280"/>
                <a:gridCol w="1008112"/>
                <a:gridCol w="911076"/>
              </a:tblGrid>
              <a:tr h="457883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4863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*************************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baseline="0" dirty="0" smtClean="0"/>
                        <a:t>DEPARTAMENTO </a:t>
                      </a:r>
                      <a:r>
                        <a:rPr lang="es-MX" sz="1200" baseline="0" dirty="0" smtClean="0"/>
                        <a:t>DE VERIFICACIÓN  NORMATIVA.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******************************************************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3.10.32.32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1188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58769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aseline="0" dirty="0" smtClean="0"/>
                    </a:p>
                    <a:p>
                      <a:r>
                        <a:rPr lang="es-MX" sz="1200" baseline="0" dirty="0" smtClean="0"/>
                        <a:t>************************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SUBDIRECCIÓN</a:t>
                      </a:r>
                      <a:r>
                        <a:rPr lang="es-MX" sz="1200" baseline="0" dirty="0" smtClean="0"/>
                        <a:t> DE PROMOCIÓN DEL DESARROLLO SUSTENTABLE.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******************************************************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3.10.32.32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1188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62565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ING.</a:t>
                      </a:r>
                      <a:r>
                        <a:rPr lang="es-MX" sz="1200" baseline="0" dirty="0" smtClean="0"/>
                        <a:t> JOSÉ MANUEL BEAUREGARD SOLÍS.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baseline="0" dirty="0" smtClean="0"/>
                    </a:p>
                    <a:p>
                      <a:pPr algn="l"/>
                      <a:r>
                        <a:rPr lang="es-MX" sz="1200" baseline="0" dirty="0" smtClean="0"/>
                        <a:t>DEPARTAMENTO DE EDUCACIÓN Y DIFUSIÓN AMBIENTAL.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>
                          <a:hlinkClick r:id="rId4"/>
                        </a:rPr>
                        <a:t>josebeauregard@villahermosa.gob.mx</a:t>
                      </a:r>
                      <a:r>
                        <a:rPr lang="es-MX" sz="1200" baseline="0" dirty="0" smtClean="0"/>
                        <a:t> 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3.10.32.32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1188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0" b="34470"/>
          <a:stretch/>
        </p:blipFill>
        <p:spPr bwMode="auto">
          <a:xfrm flipH="1">
            <a:off x="251520" y="5157192"/>
            <a:ext cx="1368152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3275856" y="271145"/>
            <a:ext cx="5612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DIRECCIÓN DE PROTECCIÓN AMBIENTAL Y DESARROLLO SUSTENTABLE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533109" y="807095"/>
            <a:ext cx="4415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DIRECTORIO DE FUNCIONARIOS PÚBLICOS</a:t>
            </a:r>
          </a:p>
          <a:p>
            <a:pPr algn="ctr">
              <a:spcAft>
                <a:spcPts val="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/>
                <a:cs typeface="Times New Roman"/>
              </a:rPr>
              <a:t>1</a:t>
            </a:r>
            <a:r>
              <a:rPr lang="es-MX" sz="12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°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es-MX" sz="1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Trimestre </a:t>
            </a:r>
            <a:r>
              <a:rPr lang="es-MX" sz="1200" b="1" dirty="0" smtClean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2018</a:t>
            </a:r>
            <a:endParaRPr lang="es-MX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925701" y="6469305"/>
            <a:ext cx="31422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PROLONGACIO DE PASEO TABASCO #1401 , COL. TABASCO 2000 , C.P. 86035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5213414" y="6453336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310-32-32 EXT.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1188 SUBDIRECCION: 1-61-42-24</a:t>
            </a:r>
            <a:endParaRPr lang="es-MX" sz="8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5" y="195942"/>
            <a:ext cx="1426626" cy="12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50305"/>
              </p:ext>
            </p:extLst>
          </p:nvPr>
        </p:nvGraphicFramePr>
        <p:xfrm>
          <a:off x="183096" y="1556792"/>
          <a:ext cx="8828372" cy="51575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752"/>
                <a:gridCol w="1420992"/>
                <a:gridCol w="1440160"/>
                <a:gridCol w="2520280"/>
                <a:gridCol w="1008112"/>
                <a:gridCol w="911076"/>
              </a:tblGrid>
              <a:tr h="457883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FOTO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CARGO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E-MAIL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TELEFONO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EXTENSION</a:t>
                      </a:r>
                      <a:endParaRPr lang="es-MX" sz="1200" dirty="0"/>
                    </a:p>
                  </a:txBody>
                  <a:tcPr/>
                </a:tc>
              </a:tr>
              <a:tr h="14863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ING.</a:t>
                      </a:r>
                      <a:r>
                        <a:rPr lang="es-MX" sz="1200" baseline="0" dirty="0" smtClean="0"/>
                        <a:t> GUILLERMO JAUREGUI MOLINA.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JEFE</a:t>
                      </a:r>
                      <a:r>
                        <a:rPr lang="es-MX" sz="1200" baseline="0" dirty="0" smtClean="0"/>
                        <a:t> DEL DEPARTAMENTO DE PROMOCIÓN DE TECNOLOGÍAS ALTERNATIVAS.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 smtClean="0"/>
                    </a:p>
                    <a:p>
                      <a:r>
                        <a:rPr lang="es-MX" sz="1200" dirty="0" smtClean="0">
                          <a:hlinkClick r:id="rId4"/>
                        </a:rPr>
                        <a:t>guillermojaurigui@villahermosa.gob.mx</a:t>
                      </a:r>
                      <a:r>
                        <a:rPr lang="es-MX" sz="1200" dirty="0" smtClean="0"/>
                        <a:t> </a:t>
                      </a:r>
                      <a:endParaRPr lang="es-MX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3.10.32.32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1200" dirty="0" smtClean="0"/>
                    </a:p>
                    <a:p>
                      <a:pPr algn="l"/>
                      <a:r>
                        <a:rPr lang="es-MX" sz="1200" dirty="0" smtClean="0"/>
                        <a:t>1188</a:t>
                      </a:r>
                      <a:endParaRPr lang="es-MX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58769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2565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SDS\Desktop\me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6" y="2060848"/>
            <a:ext cx="135695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477</Words>
  <Application>Microsoft Office PowerPoint</Application>
  <PresentationFormat>Presentación en pantalla (4:3)</PresentationFormat>
  <Paragraphs>202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SDS</dc:creator>
  <cp:lastModifiedBy>SDS</cp:lastModifiedBy>
  <cp:revision>8</cp:revision>
  <dcterms:created xsi:type="dcterms:W3CDTF">2018-02-20T19:48:33Z</dcterms:created>
  <dcterms:modified xsi:type="dcterms:W3CDTF">2018-02-20T21:26:18Z</dcterms:modified>
</cp:coreProperties>
</file>