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7026275" cy="93122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216" y="-1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4B5A0-5487-4C1D-98BE-97F042BC301B}" type="datetimeFigureOut">
              <a:rPr lang="es-MX" smtClean="0"/>
              <a:t>27/03/2018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3263" y="4481513"/>
            <a:ext cx="5619750" cy="3667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B43EB-05E2-43B0-B039-65151B8F739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397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B43EB-05E2-43B0-B039-65151B8F739A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86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27/03/2018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23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27/03/2018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0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27/03/2018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665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27/03/2018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214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27/03/2018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227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27/03/2018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98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27/03/2018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48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27/03/2018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717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27/03/2018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07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27/03/2018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40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A427-FB83-4144-91A8-268AEE240865}" type="datetimeFigureOut">
              <a:rPr lang="es-MX" smtClean="0"/>
              <a:pPr/>
              <a:t>27/03/2018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43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BA427-FB83-4144-91A8-268AEE240865}" type="datetimeFigureOut">
              <a:rPr lang="es-MX" smtClean="0"/>
              <a:pPr/>
              <a:t>27/03/2018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8E5C6-7A6B-4F40-958C-E40EC86FEFF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9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" y="0"/>
            <a:ext cx="9143999" cy="6858000"/>
            <a:chOff x="1" y="0"/>
            <a:chExt cx="9143999" cy="6858000"/>
          </a:xfrm>
        </p:grpSpPr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9143999" cy="6858000"/>
            </a:xfrm>
            <a:prstGeom prst="rect">
              <a:avLst/>
            </a:prstGeom>
          </p:spPr>
        </p:pic>
        <p:sp>
          <p:nvSpPr>
            <p:cNvPr id="5" name="Cuadro de texto 2"/>
            <p:cNvSpPr txBox="1">
              <a:spLocks noChangeArrowheads="1"/>
            </p:cNvSpPr>
            <p:nvPr/>
          </p:nvSpPr>
          <p:spPr bwMode="auto">
            <a:xfrm>
              <a:off x="4401185" y="271145"/>
              <a:ext cx="44151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es-MX" sz="1400" b="1" dirty="0" smtClean="0">
                  <a:effectLst/>
                  <a:latin typeface="Calibri"/>
                  <a:ea typeface="Calibri"/>
                  <a:cs typeface="Times New Roman"/>
                </a:rPr>
                <a:t>COORDINACION DE SALUD</a:t>
              </a:r>
              <a:endParaRPr lang="es-MX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Cuadro de texto 2"/>
            <p:cNvSpPr txBox="1">
              <a:spLocks noChangeArrowheads="1"/>
            </p:cNvSpPr>
            <p:nvPr/>
          </p:nvSpPr>
          <p:spPr bwMode="auto">
            <a:xfrm>
              <a:off x="2208932" y="396687"/>
              <a:ext cx="44151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DIRECTORIO DE SERVIDORES PUBLICOS</a:t>
              </a:r>
              <a:endParaRPr lang="es-ES" sz="1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MX" sz="1400" b="1" dirty="0" smtClean="0">
                  <a:latin typeface="Calibri"/>
                  <a:ea typeface="Calibri"/>
                  <a:cs typeface="Times New Roman"/>
                </a:rPr>
                <a:t>1er</a:t>
              </a:r>
              <a:r>
                <a:rPr lang="es-MX" sz="1400" b="1" dirty="0" smtClean="0">
                  <a:effectLst/>
                  <a:latin typeface="Calibri"/>
                  <a:ea typeface="Calibri"/>
                  <a:cs typeface="Times New Roman"/>
                </a:rPr>
                <a:t> </a:t>
              </a:r>
              <a:r>
                <a:rPr lang="es-MX" sz="1400" b="1" dirty="0">
                  <a:effectLst/>
                  <a:latin typeface="Calibri"/>
                  <a:ea typeface="Calibri"/>
                  <a:cs typeface="Times New Roman"/>
                </a:rPr>
                <a:t>Trimestre </a:t>
              </a:r>
              <a:r>
                <a:rPr lang="es-MX" sz="1400" b="1" dirty="0" smtClean="0">
                  <a:effectLst/>
                  <a:latin typeface="Calibri"/>
                  <a:ea typeface="Calibri"/>
                  <a:cs typeface="Times New Roman"/>
                </a:rPr>
                <a:t>2018</a:t>
              </a:r>
              <a:endParaRPr lang="es-MX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853693" y="6384925"/>
            <a:ext cx="298831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latin typeface="Calibri"/>
                <a:ea typeface="Calibri"/>
                <a:cs typeface="Times New Roman"/>
              </a:rPr>
              <a:t>AV. PLANETARIO </a:t>
            </a:r>
            <a:r>
              <a:rPr lang="es-MX" sz="700" b="1" dirty="0" smtClean="0">
                <a:latin typeface="Calibri"/>
                <a:ea typeface="Calibri"/>
                <a:cs typeface="Times New Roman"/>
              </a:rPr>
              <a:t>122 </a:t>
            </a:r>
            <a:r>
              <a:rPr lang="es-MX" sz="700" b="1" dirty="0" smtClean="0">
                <a:latin typeface="Calibri"/>
                <a:ea typeface="Calibri"/>
                <a:cs typeface="Times New Roman"/>
              </a:rPr>
              <a:t>COL. TABASCO 2000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4064136" y="6381750"/>
            <a:ext cx="389509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16:00 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graphicFrame>
        <p:nvGraphicFramePr>
          <p:cNvPr id="9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875291"/>
              </p:ext>
            </p:extLst>
          </p:nvPr>
        </p:nvGraphicFramePr>
        <p:xfrm>
          <a:off x="189605" y="1023129"/>
          <a:ext cx="8702876" cy="5252279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1498036"/>
                <a:gridCol w="2282722"/>
                <a:gridCol w="1355366"/>
                <a:gridCol w="2211386"/>
                <a:gridCol w="830193"/>
                <a:gridCol w="525173"/>
              </a:tblGrid>
              <a:tr h="2576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FOTO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NOMBRE DEL </a:t>
                      </a:r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FUNCIONARIO </a:t>
                      </a:r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PÚBLICO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CARGO QUE OCUPA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CORREO INSTITUCIONAL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TELÉFONO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50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OFICINAS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EXT.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641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DR.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ELIN GONZALEZ BAÑOS</a:t>
                      </a:r>
                      <a:endParaRPr lang="es-ES" sz="12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COORDINADOR DE SALUD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elingonzalez@villahermosa.gob.mx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976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DRA. ARCENIA SANCHEZ MORALES</a:t>
                      </a:r>
                    </a:p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SUBCOORDINACION DE SALUD PUBLICA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arceniasanchez@villahermosa.gob.mx</a:t>
                      </a:r>
                    </a:p>
                    <a:p>
                      <a:pPr algn="ctr" fontAlgn="ctr"/>
                      <a:endParaRPr lang="es-ES" sz="105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3 16 17 14</a:t>
                      </a:r>
                    </a:p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2524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M.C.D.JOSE DANIEL GARCIA RUIZ</a:t>
                      </a:r>
                      <a:endParaRPr lang="es-MX" sz="12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MX" sz="12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ENCARGADO DE LA SUBCOORDINACION DE ATENCION SOCIAL</a:t>
                      </a:r>
                    </a:p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</a:t>
                      </a:r>
                      <a:r>
                        <a:rPr lang="es-ES" sz="105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trámite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3 16 17 14</a:t>
                      </a:r>
                    </a:p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6414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LIC. KARLA GUADALUPE GOMEZ PEREZ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ENLACE ADMINISTRATIVO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karlagomez@villahermosa.gob.mx</a:t>
                      </a:r>
                      <a:endParaRPr lang="es-ES" sz="105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641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JEFE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DEL DEPARTAMENTO DE REGULACIÓN SANITARIA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5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38932" t="19485" r="45572" b="45078"/>
          <a:stretch/>
        </p:blipFill>
        <p:spPr>
          <a:xfrm>
            <a:off x="359330" y="1556792"/>
            <a:ext cx="1034423" cy="8477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38377" t="14563" r="41146" b="35234"/>
          <a:stretch/>
        </p:blipFill>
        <p:spPr>
          <a:xfrm>
            <a:off x="334371" y="4446472"/>
            <a:ext cx="1084340" cy="8929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01" t="11151" r="20134" b="38450"/>
          <a:stretch/>
        </p:blipFill>
        <p:spPr>
          <a:xfrm>
            <a:off x="368961" y="2425821"/>
            <a:ext cx="936105" cy="88607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1" y="3429000"/>
            <a:ext cx="1266061" cy="86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4401185" y="271145"/>
            <a:ext cx="4415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COORDINACION DE SALUD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363555" y="588457"/>
            <a:ext cx="44151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1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DIRECTORIO DE SERVIDORES PUBLICOS</a:t>
            </a:r>
            <a:endParaRPr lang="es-ES" sz="1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MX" sz="1400" b="1" dirty="0" smtClean="0">
                <a:latin typeface="Calibri"/>
                <a:ea typeface="Calibri"/>
                <a:cs typeface="Times New Roman"/>
              </a:rPr>
              <a:t>1er</a:t>
            </a: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r>
              <a:rPr lang="es-MX" sz="1400" b="1" dirty="0">
                <a:effectLst/>
                <a:latin typeface="Calibri"/>
                <a:ea typeface="Calibri"/>
                <a:cs typeface="Times New Roman"/>
              </a:rPr>
              <a:t>Trimestre </a:t>
            </a: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2018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899592" y="6440472"/>
            <a:ext cx="298831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  <a:cs typeface="Times New Roman"/>
              </a:rPr>
              <a:t> AV. PLANETARIO </a:t>
            </a:r>
            <a:r>
              <a:rPr lang="es-MX" sz="700" b="1" dirty="0" smtClean="0">
                <a:effectLst/>
                <a:latin typeface="Calibri"/>
                <a:ea typeface="Calibri"/>
                <a:cs typeface="Times New Roman"/>
              </a:rPr>
              <a:t>122 COL</a:t>
            </a:r>
            <a:r>
              <a:rPr lang="es-MX" sz="700" b="1" dirty="0" smtClean="0">
                <a:effectLst/>
                <a:latin typeface="Calibri"/>
                <a:ea typeface="Calibri"/>
                <a:cs typeface="Times New Roman"/>
              </a:rPr>
              <a:t>. TABASCO 2000 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4064136" y="6381750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endParaRPr lang="es-MX" sz="700" b="1" dirty="0" smtClean="0">
              <a:effectLst/>
              <a:latin typeface="Calibri"/>
              <a:ea typeface="Calibri"/>
            </a:endParaRP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15:00 </a:t>
            </a:r>
            <a:r>
              <a:rPr lang="es-MX" sz="700" b="1" dirty="0">
                <a:effectLst/>
                <a:latin typeface="Calibri"/>
                <a:ea typeface="Calibri"/>
              </a:rPr>
              <a:t>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graphicFrame>
        <p:nvGraphicFramePr>
          <p:cNvPr id="9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425747"/>
              </p:ext>
            </p:extLst>
          </p:nvPr>
        </p:nvGraphicFramePr>
        <p:xfrm>
          <a:off x="179511" y="1142984"/>
          <a:ext cx="8784978" cy="480629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1612814"/>
                <a:gridCol w="2419635"/>
                <a:gridCol w="1224136"/>
                <a:gridCol w="2232248"/>
                <a:gridCol w="766017"/>
                <a:gridCol w="530128"/>
              </a:tblGrid>
              <a:tr h="299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FOTO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NOMBRE DEL </a:t>
                      </a:r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FUNCIONARIO </a:t>
                      </a:r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PÚBLICO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CARGO QUE OCUPA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CORREO INSTITUCIONAL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TELÉFONO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2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OFICINAS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EXT.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C. IMELDA</a:t>
                      </a:r>
                      <a:r>
                        <a:rPr lang="es-MX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DEL CARMEN CORDOVA ARIAS</a:t>
                      </a:r>
                      <a:endParaRPr lang="es-MX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>
                          <a:latin typeface="Arial" pitchFamily="34" charset="0"/>
                          <a:cs typeface="Arial" pitchFamily="34" charset="0"/>
                        </a:rPr>
                        <a:t>JEFE DEL DEPARTAMENTO</a:t>
                      </a:r>
                      <a:r>
                        <a:rPr lang="es-MX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DE PROMOCIÓN A LA SALUD</a:t>
                      </a:r>
                      <a:endParaRPr lang="es-MX" sz="11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trámite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93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latin typeface="Arial" pitchFamily="34" charset="0"/>
                          <a:cs typeface="Arial" pitchFamily="34" charset="0"/>
                        </a:rPr>
                        <a:t>LIC.</a:t>
                      </a:r>
                      <a:r>
                        <a:rPr lang="es-ES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HERNAN HERNANDEZ PEREZ</a:t>
                      </a:r>
                      <a:endParaRPr lang="es-MX" sz="1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ENCARGADO DE CONTROL VENÉREO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algn="ctr" fontAlgn="ctr"/>
                      <a:endParaRPr lang="es-ES" sz="1100" b="0" i="0" u="sng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JEFA DEL DEPARTAMENTO DE GESTION MEDICA Y PROYECTOS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latin typeface="Arial" pitchFamily="34" charset="0"/>
                          <a:cs typeface="Arial" pitchFamily="34" charset="0"/>
                        </a:rPr>
                        <a:t>DR. ULISES ORLANDO RIOS ROBLES</a:t>
                      </a:r>
                    </a:p>
                    <a:p>
                      <a:pPr algn="ctr" fontAlgn="ctr"/>
                      <a:endParaRPr lang="es-MX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JEFE DEL DEPARTAMENTO DE ATENCION COMUNITARIA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41168"/>
            <a:ext cx="1224136" cy="9310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86" y="1700808"/>
            <a:ext cx="999236" cy="9383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7" y="2804950"/>
            <a:ext cx="1104647" cy="8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4401185" y="271145"/>
            <a:ext cx="4415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r">
              <a:spcAft>
                <a:spcPts val="0"/>
              </a:spcAft>
            </a:pP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COORDINACION DE SALUD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2483768" y="639229"/>
            <a:ext cx="441515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s-MX" sz="1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DIRECTORIO DE SERVIDORES PUBLICOS</a:t>
            </a:r>
            <a:endParaRPr lang="es-ES" sz="14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MX" sz="1400" b="1" dirty="0" smtClean="0">
                <a:latin typeface="Calibri"/>
                <a:ea typeface="Calibri"/>
                <a:cs typeface="Times New Roman"/>
              </a:rPr>
              <a:t>1er</a:t>
            </a: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. </a:t>
            </a:r>
            <a:r>
              <a:rPr lang="es-MX" sz="1400" b="1" dirty="0">
                <a:effectLst/>
                <a:latin typeface="Calibri"/>
                <a:ea typeface="Calibri"/>
                <a:cs typeface="Times New Roman"/>
              </a:rPr>
              <a:t>Trimestre </a:t>
            </a:r>
            <a:r>
              <a:rPr lang="es-MX" sz="1400" b="1" dirty="0" smtClean="0">
                <a:effectLst/>
                <a:latin typeface="Calibri"/>
                <a:ea typeface="Calibri"/>
                <a:cs typeface="Times New Roman"/>
              </a:rPr>
              <a:t>2018</a:t>
            </a:r>
          </a:p>
          <a:p>
            <a:pPr algn="ctr">
              <a:spcAft>
                <a:spcPts val="0"/>
              </a:spcAft>
            </a:pP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Cuadro de texto 2"/>
          <p:cNvSpPr txBox="1">
            <a:spLocks noChangeArrowheads="1"/>
          </p:cNvSpPr>
          <p:nvPr/>
        </p:nvSpPr>
        <p:spPr bwMode="auto">
          <a:xfrm>
            <a:off x="899592" y="6440472"/>
            <a:ext cx="298831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 smtClean="0">
                <a:ea typeface="Calibri"/>
                <a:cs typeface="Times New Roman"/>
              </a:rPr>
              <a:t>AV</a:t>
            </a:r>
            <a:r>
              <a:rPr lang="es-MX" sz="700" b="1" dirty="0">
                <a:ea typeface="Calibri"/>
                <a:cs typeface="Times New Roman"/>
              </a:rPr>
              <a:t>. </a:t>
            </a:r>
            <a:r>
              <a:rPr lang="es-MX" sz="700" b="1" dirty="0" smtClean="0">
                <a:ea typeface="Calibri"/>
                <a:cs typeface="Times New Roman"/>
              </a:rPr>
              <a:t>PLANETARIO </a:t>
            </a:r>
            <a:r>
              <a:rPr lang="es-MX" sz="700" b="1" dirty="0" smtClean="0">
                <a:ea typeface="Calibri"/>
                <a:cs typeface="Times New Roman"/>
              </a:rPr>
              <a:t>122  </a:t>
            </a:r>
            <a:r>
              <a:rPr lang="es-MX" sz="700" b="1" dirty="0">
                <a:ea typeface="Calibri"/>
                <a:cs typeface="Times New Roman"/>
              </a:rPr>
              <a:t>COL. TABASCO </a:t>
            </a:r>
            <a:r>
              <a:rPr lang="es-MX" sz="700" b="1" dirty="0" smtClean="0">
                <a:ea typeface="Calibri"/>
                <a:cs typeface="Times New Roman"/>
              </a:rPr>
              <a:t>2000 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4064136" y="6381750"/>
            <a:ext cx="389509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700" b="1" dirty="0">
                <a:effectLst/>
                <a:latin typeface="Calibri"/>
                <a:ea typeface="Calibri"/>
              </a:rPr>
              <a:t>TELÉFONO: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3 16 17 14</a:t>
            </a:r>
          </a:p>
          <a:p>
            <a:pPr algn="ctr">
              <a:spcAft>
                <a:spcPts val="0"/>
              </a:spcAft>
            </a:pPr>
            <a:r>
              <a:rPr lang="es-MX" sz="700" b="1" dirty="0" smtClean="0">
                <a:effectLst/>
                <a:latin typeface="Calibri"/>
                <a:ea typeface="Calibri"/>
              </a:rPr>
              <a:t>HORARIO </a:t>
            </a:r>
            <a:r>
              <a:rPr lang="es-MX" sz="700" b="1" dirty="0">
                <a:effectLst/>
                <a:latin typeface="Calibri"/>
                <a:ea typeface="Calibri"/>
              </a:rPr>
              <a:t>DE ATENCIÓN DE LUNES A VIERNES DE 8:00 A </a:t>
            </a:r>
            <a:r>
              <a:rPr lang="es-MX" sz="700" b="1" dirty="0" smtClean="0">
                <a:effectLst/>
                <a:latin typeface="Calibri"/>
                <a:ea typeface="Calibri"/>
              </a:rPr>
              <a:t>15:00 </a:t>
            </a:r>
            <a:r>
              <a:rPr lang="es-MX" sz="700" b="1" dirty="0">
                <a:effectLst/>
                <a:latin typeface="Calibri"/>
                <a:ea typeface="Calibri"/>
              </a:rPr>
              <a:t>HORAS.</a:t>
            </a:r>
            <a:endParaRPr lang="es-MX" sz="800" dirty="0">
              <a:effectLst/>
              <a:latin typeface="Tahoma"/>
              <a:ea typeface="Calibri"/>
            </a:endParaRPr>
          </a:p>
        </p:txBody>
      </p:sp>
      <p:graphicFrame>
        <p:nvGraphicFramePr>
          <p:cNvPr id="10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509189"/>
              </p:ext>
            </p:extLst>
          </p:nvPr>
        </p:nvGraphicFramePr>
        <p:xfrm>
          <a:off x="194847" y="1196752"/>
          <a:ext cx="8784978" cy="372923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1612814"/>
                <a:gridCol w="2188275"/>
                <a:gridCol w="1368152"/>
                <a:gridCol w="2319592"/>
                <a:gridCol w="766017"/>
                <a:gridCol w="530128"/>
              </a:tblGrid>
              <a:tr h="299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FOTO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NOMBRE DEL </a:t>
                      </a:r>
                      <a:r>
                        <a:rPr lang="es-ES" sz="12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FUNCIONARIO </a:t>
                      </a:r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PÚBLICO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CARGO QUE OCUPA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CORREO INSTITUCIONAL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TELÉFONO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062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OFICINAS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EXT.</a:t>
                      </a:r>
                      <a:endParaRPr lang="es-ES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 smtClean="0">
                          <a:latin typeface="Arial" pitchFamily="34" charset="0"/>
                          <a:cs typeface="Arial" pitchFamily="34" charset="0"/>
                        </a:rPr>
                        <a:t>DRA. CINTHIA JAZMIN DAMIAN LÓPEZ</a:t>
                      </a:r>
                      <a:endParaRPr lang="es-MX" sz="1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JEFE DEL DEPARTAMENTO DE ATENCIÓN</a:t>
                      </a:r>
                      <a:r>
                        <a:rPr lang="es-ES" sz="105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 LA MUJER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93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M.V.Z. FILIBERTO RAMOS FRANCO</a:t>
                      </a:r>
                    </a:p>
                    <a:p>
                      <a:pPr algn="ctr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ENCARGADO</a:t>
                      </a:r>
                      <a:r>
                        <a:rPr lang="es-ES" sz="105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DEL </a:t>
                      </a:r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DEPARTAMENTO DE CONTROL CANINO</a:t>
                      </a: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7063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DEPARTAMENTO DE S</a:t>
                      </a:r>
                      <a:r>
                        <a:rPr lang="es-ES" sz="105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ALUD MENTAL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En trámite</a:t>
                      </a:r>
                    </a:p>
                    <a:p>
                      <a:pPr algn="ctr" fontAlgn="ctr"/>
                      <a:endParaRPr lang="es-ES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3 16 17 14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36" marR="7736" marT="77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3" y="2872479"/>
            <a:ext cx="1148193" cy="9289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0" y="1812549"/>
            <a:ext cx="1033790" cy="8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330</Words>
  <Application>Microsoft Office PowerPoint</Application>
  <PresentationFormat>Presentación en pantalla (4:3)</PresentationFormat>
  <Paragraphs>91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Company>CGIICSRP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CGIICSRP</dc:creator>
  <cp:lastModifiedBy>Viviana Carolina Tudon Castillo</cp:lastModifiedBy>
  <cp:revision>54</cp:revision>
  <cp:lastPrinted>2017-04-05T23:55:47Z</cp:lastPrinted>
  <dcterms:created xsi:type="dcterms:W3CDTF">2016-06-23T22:48:03Z</dcterms:created>
  <dcterms:modified xsi:type="dcterms:W3CDTF">2018-03-27T18:03:34Z</dcterms:modified>
</cp:coreProperties>
</file>