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946" cy="465929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871" y="1"/>
            <a:ext cx="3037946" cy="465929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r">
              <a:defRPr sz="1200"/>
            </a:lvl1pPr>
          </a:lstStyle>
          <a:p>
            <a:fld id="{BCC4B5A0-5487-4C1D-98BE-97F042BC301B}" type="datetimeFigureOut">
              <a:rPr lang="es-MX" smtClean="0"/>
              <a:t>10/09/2018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57" tIns="45629" rIns="91257" bIns="4562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4" y="4473873"/>
            <a:ext cx="5607053" cy="3660874"/>
          </a:xfrm>
          <a:prstGeom prst="rect">
            <a:avLst/>
          </a:prstGeom>
        </p:spPr>
        <p:txBody>
          <a:bodyPr vert="horz" lIns="91257" tIns="45629" rIns="91257" bIns="4562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30471"/>
            <a:ext cx="3037946" cy="465929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871" y="8830471"/>
            <a:ext cx="3037946" cy="465929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r">
              <a:defRPr sz="1200"/>
            </a:lvl1pPr>
          </a:lstStyle>
          <a:p>
            <a:fld id="{B13B43EB-05E2-43B0-B039-65151B8F73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3972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10/09/2018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523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10/09/2018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0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10/09/2018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6656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10/09/2018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2141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10/09/2018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2271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10/09/2018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3984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10/09/2018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48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10/09/2018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717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10/09/2018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7076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10/09/2018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5406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10/09/2018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643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BA427-FB83-4144-91A8-268AEE240865}" type="datetimeFigureOut">
              <a:rPr lang="es-MX" smtClean="0"/>
              <a:pPr/>
              <a:t>10/09/2018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1993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46" y="0"/>
            <a:ext cx="8876054" cy="6858000"/>
          </a:xfrm>
          <a:prstGeom prst="rect">
            <a:avLst/>
          </a:prstGeom>
        </p:spPr>
      </p:pic>
      <p:grpSp>
        <p:nvGrpSpPr>
          <p:cNvPr id="11" name="Grupo 10"/>
          <p:cNvGrpSpPr/>
          <p:nvPr/>
        </p:nvGrpSpPr>
        <p:grpSpPr>
          <a:xfrm>
            <a:off x="931036" y="504941"/>
            <a:ext cx="7371350" cy="5951095"/>
            <a:chOff x="705675" y="216970"/>
            <a:chExt cx="7437557" cy="5783638"/>
          </a:xfrm>
        </p:grpSpPr>
        <p:sp>
          <p:nvSpPr>
            <p:cNvPr id="12" name="4 Rectángulo"/>
            <p:cNvSpPr/>
            <p:nvPr/>
          </p:nvSpPr>
          <p:spPr bwMode="auto">
            <a:xfrm>
              <a:off x="3331773" y="216970"/>
              <a:ext cx="2824403" cy="43121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48A54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91427" tIns="45713" rIns="91427" bIns="45713" anchor="ctr"/>
            <a:lstStyle/>
            <a:p>
              <a:pPr algn="ctr"/>
              <a:r>
                <a:rPr lang="es-MX" sz="900" b="1" dirty="0">
                  <a:latin typeface="Arial" pitchFamily="34" charset="0"/>
                  <a:cs typeface="Arial" pitchFamily="34" charset="0"/>
                </a:rPr>
                <a:t>DR. </a:t>
              </a:r>
              <a:r>
                <a:rPr lang="es-MX" sz="900" b="1" dirty="0" smtClean="0">
                  <a:latin typeface="Arial" pitchFamily="34" charset="0"/>
                  <a:cs typeface="Arial" pitchFamily="34" charset="0"/>
                </a:rPr>
                <a:t>ELIN GONZALEZ BAÑOS</a:t>
              </a:r>
              <a:endParaRPr lang="es-MX" sz="900" b="1" dirty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s-MX" sz="900" b="1" dirty="0">
                  <a:latin typeface="Arial" pitchFamily="34" charset="0"/>
                  <a:cs typeface="Arial" pitchFamily="34" charset="0"/>
                </a:rPr>
                <a:t>COORDINADOR DE SALUD</a:t>
              </a:r>
            </a:p>
          </p:txBody>
        </p:sp>
        <p:cxnSp>
          <p:nvCxnSpPr>
            <p:cNvPr id="13" name="5 Conector recto"/>
            <p:cNvCxnSpPr/>
            <p:nvPr/>
          </p:nvCxnSpPr>
          <p:spPr bwMode="auto">
            <a:xfrm flipH="1">
              <a:off x="4727112" y="625219"/>
              <a:ext cx="3809" cy="1505672"/>
            </a:xfrm>
            <a:prstGeom prst="line">
              <a:avLst/>
            </a:prstGeom>
            <a:ln>
              <a:solidFill>
                <a:srgbClr val="948A54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cxnSp>
        <p:sp>
          <p:nvSpPr>
            <p:cNvPr id="14" name="6 Rectángulo"/>
            <p:cNvSpPr/>
            <p:nvPr/>
          </p:nvSpPr>
          <p:spPr bwMode="auto">
            <a:xfrm>
              <a:off x="1966773" y="850520"/>
              <a:ext cx="2317195" cy="468995"/>
            </a:xfrm>
            <a:prstGeom prst="rect">
              <a:avLst/>
            </a:prstGeom>
            <a:ln>
              <a:solidFill>
                <a:srgbClr val="948A54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91427" tIns="45713" rIns="91427" bIns="45713" anchor="ctr"/>
            <a:lstStyle/>
            <a:p>
              <a:pPr algn="ctr"/>
              <a:r>
                <a:rPr lang="es-MX" sz="900" b="1" dirty="0" smtClean="0">
                  <a:latin typeface="Arial" pitchFamily="34" charset="0"/>
                  <a:cs typeface="Arial" pitchFamily="34" charset="0"/>
                </a:rPr>
                <a:t>LIC. KARLA GUADALUPE GOMEZ PEREZ</a:t>
              </a:r>
              <a:endParaRPr lang="es-MX" sz="900" b="1" dirty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s-MX" sz="900" b="1" dirty="0">
                  <a:latin typeface="Arial" pitchFamily="34" charset="0"/>
                  <a:cs typeface="Arial" pitchFamily="34" charset="0"/>
                </a:rPr>
                <a:t>ENLACE ADMINISTRATIVO</a:t>
              </a:r>
            </a:p>
          </p:txBody>
        </p:sp>
        <p:cxnSp>
          <p:nvCxnSpPr>
            <p:cNvPr id="15" name="7 Conector recto"/>
            <p:cNvCxnSpPr/>
            <p:nvPr/>
          </p:nvCxnSpPr>
          <p:spPr bwMode="auto">
            <a:xfrm>
              <a:off x="4283968" y="1085018"/>
              <a:ext cx="437127" cy="1"/>
            </a:xfrm>
            <a:prstGeom prst="line">
              <a:avLst/>
            </a:prstGeom>
            <a:ln>
              <a:solidFill>
                <a:srgbClr val="948A54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cxnSp>
        <p:sp>
          <p:nvSpPr>
            <p:cNvPr id="16" name="9 Rectángulo"/>
            <p:cNvSpPr/>
            <p:nvPr/>
          </p:nvSpPr>
          <p:spPr bwMode="auto">
            <a:xfrm>
              <a:off x="838505" y="3146583"/>
              <a:ext cx="2323586" cy="624443"/>
            </a:xfrm>
            <a:prstGeom prst="rect">
              <a:avLst/>
            </a:prstGeom>
            <a:ln>
              <a:solidFill>
                <a:srgbClr val="948A54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91427" tIns="45713" rIns="91427" bIns="45713" anchor="ctr"/>
            <a:lstStyle/>
            <a:p>
              <a:pPr algn="ctr" defTabSz="91426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MX" sz="900" b="1" dirty="0" smtClean="0">
                <a:latin typeface="Arial" pitchFamily="34" charset="0"/>
                <a:cs typeface="Arial" pitchFamily="34" charset="0"/>
              </a:endParaRPr>
            </a:p>
            <a:p>
              <a:pPr algn="ctr" defTabSz="914269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900" b="1" dirty="0" smtClean="0">
                  <a:latin typeface="Arial" pitchFamily="34" charset="0"/>
                  <a:cs typeface="Arial" pitchFamily="34" charset="0"/>
                </a:rPr>
                <a:t>VACANTE </a:t>
              </a:r>
            </a:p>
            <a:p>
              <a:pPr algn="ctr" defTabSz="914269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900" b="1" dirty="0" smtClean="0">
                  <a:latin typeface="Arial" pitchFamily="34" charset="0"/>
                  <a:cs typeface="Arial" pitchFamily="34" charset="0"/>
                </a:rPr>
                <a:t>DEPARTAMENTO DE REGULACIÓN SANITARIA</a:t>
              </a:r>
              <a:endParaRPr lang="es-MX" sz="9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11 Rectángulo"/>
            <p:cNvSpPr/>
            <p:nvPr/>
          </p:nvSpPr>
          <p:spPr bwMode="auto">
            <a:xfrm>
              <a:off x="847727" y="3873986"/>
              <a:ext cx="2305141" cy="612323"/>
            </a:xfrm>
            <a:prstGeom prst="rect">
              <a:avLst/>
            </a:prstGeom>
            <a:ln>
              <a:solidFill>
                <a:srgbClr val="948A54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91427" tIns="45713" rIns="91427" bIns="45713" anchor="ctr"/>
            <a:lstStyle/>
            <a:p>
              <a:pPr algn="ctr" defTabSz="914269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900" b="1" dirty="0" smtClean="0">
                  <a:latin typeface="Arial" pitchFamily="34" charset="0"/>
                  <a:cs typeface="Arial" pitchFamily="34" charset="0"/>
                </a:rPr>
                <a:t>C. IMELDA DEL C. CORDOVA ARIAS</a:t>
              </a:r>
              <a:endParaRPr lang="es-MX" sz="900" b="1" dirty="0" smtClean="0">
                <a:latin typeface="Arial" pitchFamily="34" charset="0"/>
                <a:cs typeface="Arial" pitchFamily="34" charset="0"/>
              </a:endParaRPr>
            </a:p>
            <a:p>
              <a:pPr algn="ctr" defTabSz="914269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900" b="1" dirty="0" smtClean="0">
                  <a:latin typeface="Arial" pitchFamily="34" charset="0"/>
                  <a:cs typeface="Arial" pitchFamily="34" charset="0"/>
                </a:rPr>
                <a:t>JEFA DEL DEPARTAMENTO DE PROMOCIÓN A LA SALUD</a:t>
              </a:r>
              <a:endParaRPr lang="es-MX" sz="9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12 Rectángulo"/>
            <p:cNvSpPr/>
            <p:nvPr/>
          </p:nvSpPr>
          <p:spPr bwMode="auto">
            <a:xfrm>
              <a:off x="829283" y="4553191"/>
              <a:ext cx="2323586" cy="625936"/>
            </a:xfrm>
            <a:prstGeom prst="rect">
              <a:avLst/>
            </a:prstGeom>
            <a:ln>
              <a:solidFill>
                <a:srgbClr val="948A54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91427" tIns="45713" rIns="91427" bIns="45713" anchor="ctr"/>
            <a:lstStyle/>
            <a:p>
              <a:pPr algn="ctr" defTabSz="914269">
                <a:defRPr/>
              </a:pPr>
              <a:r>
                <a:rPr lang="es-ES" sz="900" b="1" dirty="0" smtClean="0">
                  <a:latin typeface="Arial" pitchFamily="34" charset="0"/>
                  <a:cs typeface="Arial" pitchFamily="34" charset="0"/>
                </a:rPr>
                <a:t>DR. ULISES ORLANDO RIOS ROBLES.</a:t>
              </a:r>
              <a:endParaRPr lang="es-MX" sz="900" b="1" dirty="0" smtClean="0">
                <a:latin typeface="Arial" pitchFamily="34" charset="0"/>
                <a:cs typeface="Arial" pitchFamily="34" charset="0"/>
              </a:endParaRPr>
            </a:p>
            <a:p>
              <a:pPr algn="ctr" defTabSz="914269">
                <a:defRPr/>
              </a:pPr>
              <a:r>
                <a:rPr lang="es-MX" sz="900" b="1" dirty="0" smtClean="0">
                  <a:latin typeface="Arial" pitchFamily="34" charset="0"/>
                  <a:cs typeface="Arial" pitchFamily="34" charset="0"/>
                </a:rPr>
                <a:t>ENCARGADO DEL DEPARTAMENTO DE CONTROL VENÉREO </a:t>
              </a:r>
              <a:endParaRPr lang="es-MX" sz="9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13 Rectángulo"/>
            <p:cNvSpPr/>
            <p:nvPr/>
          </p:nvSpPr>
          <p:spPr bwMode="auto">
            <a:xfrm>
              <a:off x="847727" y="5285159"/>
              <a:ext cx="2305141" cy="625936"/>
            </a:xfrm>
            <a:prstGeom prst="rect">
              <a:avLst/>
            </a:prstGeom>
            <a:ln>
              <a:solidFill>
                <a:srgbClr val="948A54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91427" tIns="45713" rIns="91427" bIns="45713" anchor="ctr"/>
            <a:lstStyle/>
            <a:p>
              <a:pPr algn="ctr"/>
              <a:r>
                <a:rPr lang="es-MX" sz="9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LIC. JAIRO IZQUIERDO RAMOS</a:t>
              </a:r>
              <a:endParaRPr lang="es-MX" sz="9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s-MX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RESPONSABLE DEL DEPARTAMENTO DE </a:t>
              </a:r>
            </a:p>
            <a:p>
              <a:pPr algn="ctr"/>
              <a:r>
                <a:rPr lang="es-MX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CONTROL CANINO</a:t>
              </a:r>
            </a:p>
          </p:txBody>
        </p:sp>
        <p:grpSp>
          <p:nvGrpSpPr>
            <p:cNvPr id="20" name="42 Grupo"/>
            <p:cNvGrpSpPr/>
            <p:nvPr/>
          </p:nvGrpSpPr>
          <p:grpSpPr>
            <a:xfrm>
              <a:off x="5783197" y="3155422"/>
              <a:ext cx="2360035" cy="2845186"/>
              <a:chOff x="5783197" y="3155422"/>
              <a:chExt cx="2360035" cy="2845186"/>
            </a:xfrm>
          </p:grpSpPr>
          <p:sp>
            <p:nvSpPr>
              <p:cNvPr id="29" name="23 Rectángulo"/>
              <p:cNvSpPr/>
              <p:nvPr/>
            </p:nvSpPr>
            <p:spPr bwMode="auto">
              <a:xfrm>
                <a:off x="5796136" y="3155422"/>
                <a:ext cx="2317195" cy="625936"/>
              </a:xfrm>
              <a:prstGeom prst="rect">
                <a:avLst/>
              </a:prstGeom>
              <a:ln>
                <a:solidFill>
                  <a:srgbClr val="948A54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91427" tIns="45713" rIns="91427" bIns="45713" anchor="ctr"/>
              <a:lstStyle/>
              <a:p>
                <a:pPr algn="ctr">
                  <a:spcAft>
                    <a:spcPts val="0"/>
                  </a:spcAft>
                </a:pPr>
                <a:r>
                  <a:rPr lang="es-MX" sz="900" b="1" dirty="0" smtClean="0">
                    <a:solidFill>
                      <a:srgbClr val="000000"/>
                    </a:solidFill>
                    <a:latin typeface="Arial" pitchFamily="34" charset="0"/>
                    <a:ea typeface="Times New Roman"/>
                    <a:cs typeface="Arial" pitchFamily="34" charset="0"/>
                  </a:rPr>
                  <a:t>VACANTE</a:t>
                </a:r>
              </a:p>
              <a:p>
                <a:pPr algn="ctr">
                  <a:spcAft>
                    <a:spcPts val="0"/>
                  </a:spcAft>
                </a:pPr>
                <a:r>
                  <a:rPr lang="es-MX" sz="900" b="1" dirty="0" smtClean="0">
                    <a:latin typeface="Arial" pitchFamily="34" charset="0"/>
                    <a:cs typeface="Arial" pitchFamily="34" charset="0"/>
                  </a:rPr>
                  <a:t>JEFE</a:t>
                </a:r>
                <a:r>
                  <a:rPr lang="es-MX" sz="900" b="1" dirty="0" smtClean="0">
                    <a:solidFill>
                      <a:srgbClr val="000000"/>
                    </a:solidFill>
                    <a:latin typeface="Arial" pitchFamily="34" charset="0"/>
                    <a:ea typeface="Times New Roman"/>
                    <a:cs typeface="Arial" pitchFamily="34" charset="0"/>
                  </a:rPr>
                  <a:t> </a:t>
                </a:r>
                <a:r>
                  <a:rPr lang="es-MX" sz="900" b="1" dirty="0">
                    <a:solidFill>
                      <a:srgbClr val="000000"/>
                    </a:solidFill>
                    <a:latin typeface="Arial" pitchFamily="34" charset="0"/>
                    <a:ea typeface="Times New Roman"/>
                    <a:cs typeface="Arial" pitchFamily="34" charset="0"/>
                  </a:rPr>
                  <a:t>DEL DEPARTAMENTO DE </a:t>
                </a:r>
                <a:endParaRPr lang="es-MX" sz="900" b="1" dirty="0">
                  <a:latin typeface="Arial" pitchFamily="34" charset="0"/>
                  <a:ea typeface="Times New Roman"/>
                  <a:cs typeface="Arial" pitchFamily="34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es-MX" sz="900" b="1" dirty="0" smtClean="0">
                    <a:solidFill>
                      <a:srgbClr val="000000"/>
                    </a:solidFill>
                    <a:latin typeface="Arial" pitchFamily="34" charset="0"/>
                    <a:ea typeface="Times New Roman"/>
                    <a:cs typeface="Arial" pitchFamily="34" charset="0"/>
                  </a:rPr>
                  <a:t>ATENCIÓN COMUNITARIA</a:t>
                </a:r>
                <a:endParaRPr lang="es-MX" sz="900" b="1" dirty="0">
                  <a:latin typeface="Arial" pitchFamily="34" charset="0"/>
                  <a:ea typeface="Times New Roman"/>
                  <a:cs typeface="Arial" pitchFamily="34" charset="0"/>
                </a:endParaRPr>
              </a:p>
            </p:txBody>
          </p:sp>
          <p:sp>
            <p:nvSpPr>
              <p:cNvPr id="30" name="24 Rectángulo"/>
              <p:cNvSpPr/>
              <p:nvPr/>
            </p:nvSpPr>
            <p:spPr bwMode="auto">
              <a:xfrm>
                <a:off x="5783197" y="3891082"/>
                <a:ext cx="2317195" cy="618038"/>
              </a:xfrm>
              <a:prstGeom prst="rect">
                <a:avLst/>
              </a:prstGeom>
              <a:ln>
                <a:solidFill>
                  <a:srgbClr val="948A54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91427" tIns="45713" rIns="91427" bIns="45713" anchor="ctr"/>
              <a:lstStyle/>
              <a:p>
                <a:pPr algn="ctr" defTabSz="914269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s-ES" sz="900" b="1" dirty="0" smtClean="0">
                    <a:latin typeface="Arial" pitchFamily="34" charset="0"/>
                    <a:cs typeface="Arial" pitchFamily="34" charset="0"/>
                  </a:rPr>
                  <a:t>DRA. CINTHIA JAZMIN DAMIAN LÓPEZ</a:t>
                </a:r>
                <a:endParaRPr lang="es-MX" sz="900" b="1" dirty="0" smtClean="0">
                  <a:latin typeface="Arial" pitchFamily="34" charset="0"/>
                  <a:cs typeface="Arial" pitchFamily="34" charset="0"/>
                </a:endParaRPr>
              </a:p>
              <a:p>
                <a:pPr algn="ctr" defTabSz="914269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s-MX" sz="900" b="1" dirty="0" smtClean="0">
                    <a:latin typeface="Arial" pitchFamily="34" charset="0"/>
                    <a:cs typeface="Arial" pitchFamily="34" charset="0"/>
                  </a:rPr>
                  <a:t>JEFA DEL DEPARTAMENTO DE ATENCION A LA MUJER</a:t>
                </a:r>
                <a:endParaRPr lang="es-MX" sz="9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" name="25 Rectángulo"/>
              <p:cNvSpPr/>
              <p:nvPr/>
            </p:nvSpPr>
            <p:spPr bwMode="auto">
              <a:xfrm>
                <a:off x="5796136" y="4616876"/>
                <a:ext cx="2317195" cy="612324"/>
              </a:xfrm>
              <a:prstGeom prst="rect">
                <a:avLst/>
              </a:prstGeom>
              <a:ln>
                <a:solidFill>
                  <a:srgbClr val="948A54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91427" tIns="45713" rIns="91427" bIns="45713" anchor="ctr"/>
              <a:lstStyle/>
              <a:p>
                <a:pPr algn="ctr" defTabSz="914269">
                  <a:defRPr/>
                </a:pPr>
                <a:r>
                  <a:rPr lang="es-MX" sz="900" b="1" dirty="0" smtClean="0">
                    <a:latin typeface="Arial" pitchFamily="34" charset="0"/>
                    <a:cs typeface="Arial" pitchFamily="34" charset="0"/>
                  </a:rPr>
                  <a:t> VACANTE</a:t>
                </a:r>
              </a:p>
              <a:p>
                <a:pPr algn="ctr" defTabSz="914269">
                  <a:defRPr/>
                </a:pPr>
                <a:r>
                  <a:rPr lang="es-MX" sz="900" b="1" dirty="0" smtClean="0">
                    <a:latin typeface="Arial" pitchFamily="34" charset="0"/>
                    <a:cs typeface="Arial" pitchFamily="34" charset="0"/>
                  </a:rPr>
                  <a:t>DEPARTAMENTO DE GESTION MEDICA Y PROYECTO</a:t>
                </a:r>
                <a:endParaRPr lang="es-MX" sz="9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" name="26 Rectángulo"/>
              <p:cNvSpPr/>
              <p:nvPr/>
            </p:nvSpPr>
            <p:spPr bwMode="auto">
              <a:xfrm>
                <a:off x="5796136" y="5388284"/>
                <a:ext cx="2347096" cy="612324"/>
              </a:xfrm>
              <a:prstGeom prst="rect">
                <a:avLst/>
              </a:prstGeom>
              <a:ln>
                <a:solidFill>
                  <a:srgbClr val="948A54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91427" tIns="45713" rIns="91427" bIns="45713" anchor="ctr"/>
              <a:lstStyle/>
              <a:p>
                <a:pPr algn="ctr" defTabSz="914269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s-ES" sz="900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endParaRPr lang="es-MX" sz="900" b="1" dirty="0" smtClean="0">
                  <a:latin typeface="Arial" pitchFamily="34" charset="0"/>
                  <a:cs typeface="Arial" pitchFamily="34" charset="0"/>
                </a:endParaRPr>
              </a:p>
              <a:p>
                <a:pPr algn="ctr" defTabSz="914269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s-MX" sz="900" b="1" smtClean="0">
                    <a:latin typeface="Arial" pitchFamily="34" charset="0"/>
                    <a:cs typeface="Arial" pitchFamily="34" charset="0"/>
                  </a:rPr>
                  <a:t>VACANTE</a:t>
                </a:r>
                <a:endParaRPr lang="es-MX" sz="900" b="1" dirty="0" smtClean="0">
                  <a:latin typeface="Arial" pitchFamily="34" charset="0"/>
                  <a:cs typeface="Arial" pitchFamily="34" charset="0"/>
                </a:endParaRPr>
              </a:p>
              <a:p>
                <a:pPr algn="ctr" defTabSz="914269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s-MX" sz="900" b="1" dirty="0" smtClean="0">
                    <a:latin typeface="Arial" pitchFamily="34" charset="0"/>
                    <a:cs typeface="Arial" pitchFamily="34" charset="0"/>
                  </a:rPr>
                  <a:t>RESPONSABLE DEL DEPARTAMENTO DE SALUD MENTAL</a:t>
                </a:r>
                <a:endParaRPr lang="es-MX" sz="9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2" name="36 Rectángulo"/>
            <p:cNvSpPr/>
            <p:nvPr/>
          </p:nvSpPr>
          <p:spPr bwMode="auto">
            <a:xfrm>
              <a:off x="705675" y="1858192"/>
              <a:ext cx="2570800" cy="513473"/>
            </a:xfrm>
            <a:prstGeom prst="rect">
              <a:avLst/>
            </a:prstGeom>
            <a:ln>
              <a:solidFill>
                <a:srgbClr val="948A54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91427" tIns="45713" rIns="91427" bIns="45713" anchor="ctr"/>
            <a:lstStyle/>
            <a:p>
              <a:pPr algn="ctr">
                <a:spcAft>
                  <a:spcPts val="0"/>
                </a:spcAft>
              </a:pPr>
              <a:r>
                <a:rPr lang="es-MX" sz="900" b="1" dirty="0" smtClean="0">
                  <a:solidFill>
                    <a:srgbClr val="000000"/>
                  </a:solidFill>
                  <a:latin typeface="Arial" pitchFamily="34" charset="0"/>
                  <a:ea typeface="Times New Roman"/>
                  <a:cs typeface="Arial" pitchFamily="34" charset="0"/>
                </a:rPr>
                <a:t>DRA. ARCENIA SANCHEZ MORALES</a:t>
              </a:r>
              <a:endParaRPr lang="es-MX" sz="900" b="1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endParaRPr>
            </a:p>
            <a:p>
              <a:pPr algn="ctr"/>
              <a:r>
                <a:rPr lang="es-MX" sz="900" b="1" dirty="0" smtClean="0">
                  <a:latin typeface="Arial" pitchFamily="34" charset="0"/>
                  <a:cs typeface="Arial" pitchFamily="34" charset="0"/>
                </a:rPr>
                <a:t>SUBCOORDINACION DE SALUD PUBLICA</a:t>
              </a:r>
              <a:endParaRPr lang="es-MX" sz="9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3" name="36 Rectángulo"/>
          <p:cNvSpPr/>
          <p:nvPr/>
        </p:nvSpPr>
        <p:spPr bwMode="auto">
          <a:xfrm>
            <a:off x="5859907" y="2254913"/>
            <a:ext cx="2547916" cy="528340"/>
          </a:xfrm>
          <a:prstGeom prst="rect">
            <a:avLst/>
          </a:prstGeom>
          <a:ln>
            <a:solidFill>
              <a:srgbClr val="948A54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27" tIns="45713" rIns="91427" bIns="45713" anchor="ctr"/>
          <a:lstStyle/>
          <a:p>
            <a:pPr algn="ctr">
              <a:spcAft>
                <a:spcPts val="0"/>
              </a:spcAft>
            </a:pPr>
            <a:r>
              <a:rPr lang="es-MX" sz="9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M.C.D. JOSE DANIEL RUIZ GARCIA</a:t>
            </a:r>
          </a:p>
          <a:p>
            <a:pPr algn="ctr">
              <a:spcAft>
                <a:spcPts val="0"/>
              </a:spcAft>
            </a:pPr>
            <a:r>
              <a:rPr lang="es-MX" sz="900" b="1" dirty="0" smtClean="0">
                <a:latin typeface="Arial" pitchFamily="34" charset="0"/>
                <a:cs typeface="Arial" pitchFamily="34" charset="0"/>
              </a:rPr>
              <a:t>ENCARGADO DE LASUBCOORDINACION DE ATENCION SOCIAL</a:t>
            </a:r>
          </a:p>
          <a:p>
            <a:pPr algn="ctr">
              <a:spcAft>
                <a:spcPts val="0"/>
              </a:spcAft>
            </a:pPr>
            <a:endParaRPr lang="es-MX" sz="9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9" name="Conector recto 78"/>
          <p:cNvCxnSpPr/>
          <p:nvPr/>
        </p:nvCxnSpPr>
        <p:spPr>
          <a:xfrm>
            <a:off x="3478952" y="2457851"/>
            <a:ext cx="2380955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cto 86"/>
          <p:cNvCxnSpPr/>
          <p:nvPr/>
        </p:nvCxnSpPr>
        <p:spPr>
          <a:xfrm flipH="1">
            <a:off x="495887" y="5936566"/>
            <a:ext cx="557657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cto 88"/>
          <p:cNvCxnSpPr/>
          <p:nvPr/>
        </p:nvCxnSpPr>
        <p:spPr>
          <a:xfrm flipV="1">
            <a:off x="495887" y="3165232"/>
            <a:ext cx="0" cy="2771335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cto 90"/>
          <p:cNvCxnSpPr/>
          <p:nvPr/>
        </p:nvCxnSpPr>
        <p:spPr>
          <a:xfrm flipV="1">
            <a:off x="495887" y="3123029"/>
            <a:ext cx="1202787" cy="14067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cto 92"/>
          <p:cNvCxnSpPr/>
          <p:nvPr/>
        </p:nvCxnSpPr>
        <p:spPr>
          <a:xfrm flipV="1">
            <a:off x="1698674" y="2783254"/>
            <a:ext cx="0" cy="339775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 flipV="1">
            <a:off x="495887" y="3699803"/>
            <a:ext cx="566797" cy="14068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ector recto 96"/>
          <p:cNvCxnSpPr/>
          <p:nvPr/>
        </p:nvCxnSpPr>
        <p:spPr>
          <a:xfrm>
            <a:off x="495887" y="4582866"/>
            <a:ext cx="566797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ctor recto 98"/>
          <p:cNvCxnSpPr/>
          <p:nvPr/>
        </p:nvCxnSpPr>
        <p:spPr>
          <a:xfrm>
            <a:off x="495887" y="5176911"/>
            <a:ext cx="557657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ector recto 100"/>
          <p:cNvCxnSpPr/>
          <p:nvPr/>
        </p:nvCxnSpPr>
        <p:spPr>
          <a:xfrm>
            <a:off x="7139285" y="2783254"/>
            <a:ext cx="0" cy="339775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ector recto 102"/>
          <p:cNvCxnSpPr/>
          <p:nvPr/>
        </p:nvCxnSpPr>
        <p:spPr>
          <a:xfrm flipH="1">
            <a:off x="5560256" y="3151163"/>
            <a:ext cx="1573609" cy="14068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ector recto 104"/>
          <p:cNvCxnSpPr/>
          <p:nvPr/>
        </p:nvCxnSpPr>
        <p:spPr>
          <a:xfrm>
            <a:off x="5549705" y="3148828"/>
            <a:ext cx="21102" cy="299218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ector recto 106"/>
          <p:cNvCxnSpPr/>
          <p:nvPr/>
        </p:nvCxnSpPr>
        <p:spPr>
          <a:xfrm>
            <a:off x="5560256" y="3840638"/>
            <a:ext cx="403104" cy="9863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ector recto 108"/>
          <p:cNvCxnSpPr/>
          <p:nvPr/>
        </p:nvCxnSpPr>
        <p:spPr>
          <a:xfrm>
            <a:off x="5570806" y="4550898"/>
            <a:ext cx="392553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recto 110"/>
          <p:cNvCxnSpPr/>
          <p:nvPr/>
        </p:nvCxnSpPr>
        <p:spPr>
          <a:xfrm>
            <a:off x="5560256" y="5288739"/>
            <a:ext cx="403104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ector recto 114"/>
          <p:cNvCxnSpPr/>
          <p:nvPr/>
        </p:nvCxnSpPr>
        <p:spPr>
          <a:xfrm>
            <a:off x="5569396" y="6141008"/>
            <a:ext cx="389825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6661059" y="186030"/>
            <a:ext cx="2482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3er</a:t>
            </a:r>
            <a:r>
              <a:rPr lang="es-MX" b="1" dirty="0" smtClean="0"/>
              <a:t>. </a:t>
            </a:r>
            <a:r>
              <a:rPr lang="es-MX" b="1" dirty="0" smtClean="0"/>
              <a:t>trimestre 2018</a:t>
            </a:r>
            <a:endParaRPr lang="es-MX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3329192" y="44624"/>
            <a:ext cx="2619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ORGANIGRAMA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1095529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124</Words>
  <Application>Microsoft Office PowerPoint</Application>
  <PresentationFormat>Presentación en pantalla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de Office</vt:lpstr>
      <vt:lpstr>Presentación de PowerPoint</vt:lpstr>
    </vt:vector>
  </TitlesOfParts>
  <Company>CGIICSRP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CGIICSRP</dc:creator>
  <cp:lastModifiedBy>Viviana Carolina Tudon Castillo</cp:lastModifiedBy>
  <cp:revision>53</cp:revision>
  <cp:lastPrinted>2018-07-03T21:10:28Z</cp:lastPrinted>
  <dcterms:created xsi:type="dcterms:W3CDTF">2016-06-23T22:48:03Z</dcterms:created>
  <dcterms:modified xsi:type="dcterms:W3CDTF">2018-09-10T16:42:14Z</dcterms:modified>
</cp:coreProperties>
</file>