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26275" cy="93122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720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4B5A0-5487-4C1D-98BE-97F042BC301B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43EB-05E2-43B0-B039-65151B8F73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97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43EB-05E2-43B0-B039-65151B8F739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8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2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1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2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4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4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A427-FB83-4144-91A8-268AEE240865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9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401185" y="271145"/>
              <a:ext cx="4415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COORDINACION DE SALUD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2208932" y="396687"/>
              <a:ext cx="44151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DIRECTORIO DE SERVIDORES PUBLICOS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MX" sz="1400" b="1" dirty="0" smtClean="0">
                  <a:latin typeface="Calibri"/>
                  <a:ea typeface="Calibri"/>
                  <a:cs typeface="Times New Roman"/>
                </a:rPr>
                <a:t>4to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s-MX" sz="1400" b="1" dirty="0">
                  <a:effectLst/>
                  <a:latin typeface="Calibri"/>
                  <a:ea typeface="Calibri"/>
                  <a:cs typeface="Times New Roman"/>
                </a:rPr>
                <a:t>Trimestre 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2017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53693" y="6384925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AV. PLANETARIO 122-A COL. TABASCO 2000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75291"/>
              </p:ext>
            </p:extLst>
          </p:nvPr>
        </p:nvGraphicFramePr>
        <p:xfrm>
          <a:off x="189605" y="1023129"/>
          <a:ext cx="8702876" cy="525227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498036"/>
                <a:gridCol w="2282722"/>
                <a:gridCol w="1355366"/>
                <a:gridCol w="2211386"/>
                <a:gridCol w="830193"/>
                <a:gridCol w="525173"/>
              </a:tblGrid>
              <a:tr h="257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50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4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DR.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ELIN GONZALEZ BAÑOS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COORDINADOR DE 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elingonzalez@villahermosa.gob.mx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97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DRA. ARCENIA SANCHEZ MORALES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SUBCOORDINACION DE SALUD PUBLICA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arceniasanchez@villahermosa.gob.mx</a:t>
                      </a:r>
                    </a:p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2524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M.C.D.JOSE DANIEL GARCIA RUIZ</a:t>
                      </a: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ENCARGADO DE LA SUBCOORDINACION DE ATENCION SOCIAL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s-ES" sz="105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trámite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414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LIC. KARLA GUADALUPE GOMEZ PEREZ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ENLACE ADMINISTRATIVO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karlagomez@villahermosa.gob.mx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4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DEPARTAMENTO DE REGULACIÓN SANITARIA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8932" t="19485" r="45572" b="45078"/>
          <a:stretch/>
        </p:blipFill>
        <p:spPr>
          <a:xfrm>
            <a:off x="359330" y="1556792"/>
            <a:ext cx="1034423" cy="847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8377" t="14563" r="41146" b="35234"/>
          <a:stretch/>
        </p:blipFill>
        <p:spPr>
          <a:xfrm>
            <a:off x="334371" y="4446472"/>
            <a:ext cx="1084340" cy="892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11151" r="20134" b="38450"/>
          <a:stretch/>
        </p:blipFill>
        <p:spPr>
          <a:xfrm>
            <a:off x="368961" y="2425821"/>
            <a:ext cx="936105" cy="8860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3429000"/>
            <a:ext cx="1266061" cy="8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363555" y="588457"/>
            <a:ext cx="4415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4to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Trimestre 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2017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AV. PLANETARIO </a:t>
            </a: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122-A COL</a:t>
            </a: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. TABASCO 2000 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endParaRPr lang="es-MX" sz="700" b="1" dirty="0" smtClean="0">
              <a:effectLst/>
              <a:latin typeface="Calibri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15:00 </a:t>
            </a:r>
            <a:r>
              <a:rPr lang="es-MX" sz="700" b="1" dirty="0">
                <a:effectLst/>
                <a:latin typeface="Calibri"/>
                <a:ea typeface="Calibri"/>
              </a:rPr>
              <a:t>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25747"/>
              </p:ext>
            </p:extLst>
          </p:nvPr>
        </p:nvGraphicFramePr>
        <p:xfrm>
          <a:off x="179511" y="1142984"/>
          <a:ext cx="8784978" cy="480629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419635"/>
                <a:gridCol w="1224136"/>
                <a:gridCol w="2232248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C. IMELDA</a:t>
                      </a:r>
                      <a:r>
                        <a:rPr lang="es-MX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DEL CARMEN CORDOVA ARIAS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Arial" pitchFamily="34" charset="0"/>
                          <a:cs typeface="Arial" pitchFamily="34" charset="0"/>
                        </a:rPr>
                        <a:t>JEFE DEL DEPARTAMENTO</a:t>
                      </a:r>
                      <a:r>
                        <a:rPr lang="es-MX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DE PROMOCIÓN A LA SALUD</a:t>
                      </a:r>
                      <a:endParaRPr lang="es-MX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LIC.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HERNAN HERNANDEZ PEREZ</a:t>
                      </a:r>
                      <a:endParaRPr lang="es-MX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 DE CONTROL VENÉREO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100" b="0" i="0" u="sng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JEFA DEL DEPARTAMENTO DE GESTION MEDICA Y PROYECTOS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DR. ULISES ORLANDO RIOS ROBLES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ATENCION COMUNITARIA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1224136" cy="9310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6" y="1700808"/>
            <a:ext cx="999236" cy="9383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7" y="2804950"/>
            <a:ext cx="1104647" cy="8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483768" y="639229"/>
            <a:ext cx="4415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4to. 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Trimestre 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2017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a typeface="Calibri"/>
                <a:cs typeface="Times New Roman"/>
              </a:rPr>
              <a:t>AV</a:t>
            </a:r>
            <a:r>
              <a:rPr lang="es-MX" sz="700" b="1" dirty="0">
                <a:ea typeface="Calibri"/>
                <a:cs typeface="Times New Roman"/>
              </a:rPr>
              <a:t>. </a:t>
            </a:r>
            <a:r>
              <a:rPr lang="es-MX" sz="700" b="1" dirty="0" smtClean="0">
                <a:ea typeface="Calibri"/>
                <a:cs typeface="Times New Roman"/>
              </a:rPr>
              <a:t>PLANETARIO 122-A  </a:t>
            </a:r>
            <a:r>
              <a:rPr lang="es-MX" sz="700" b="1" dirty="0">
                <a:ea typeface="Calibri"/>
                <a:cs typeface="Times New Roman"/>
              </a:rPr>
              <a:t>COL. TABASCO </a:t>
            </a:r>
            <a:r>
              <a:rPr lang="es-MX" sz="700" b="1" dirty="0" smtClean="0">
                <a:ea typeface="Calibri"/>
                <a:cs typeface="Times New Roman"/>
              </a:rPr>
              <a:t>2000 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3 16 17 14</a:t>
            </a: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15:00 </a:t>
            </a:r>
            <a:r>
              <a:rPr lang="es-MX" sz="700" b="1" dirty="0">
                <a:effectLst/>
                <a:latin typeface="Calibri"/>
                <a:ea typeface="Calibri"/>
              </a:rPr>
              <a:t>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10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09189"/>
              </p:ext>
            </p:extLst>
          </p:nvPr>
        </p:nvGraphicFramePr>
        <p:xfrm>
          <a:off x="194847" y="1196752"/>
          <a:ext cx="8784978" cy="372923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188275"/>
                <a:gridCol w="1368152"/>
                <a:gridCol w="2319592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smtClean="0">
                          <a:latin typeface="Arial" pitchFamily="34" charset="0"/>
                          <a:cs typeface="Arial" pitchFamily="34" charset="0"/>
                        </a:rPr>
                        <a:t>DRA. CINTHIA JAZMIN DAMIAN LÓPEZ</a:t>
                      </a:r>
                      <a:endParaRPr lang="es-MX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ATENCIÓN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LA MUJER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M.V.Z. FILIBERTO RAMOS FRANCO</a:t>
                      </a: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</a:t>
                      </a: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CONTROL CANINO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S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ALUD MENTAL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3" y="2872479"/>
            <a:ext cx="1148193" cy="9289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0" y="1812549"/>
            <a:ext cx="1033790" cy="8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330</Words>
  <Application>Microsoft Office PowerPoint</Application>
  <PresentationFormat>Presentación en pantalla (4:3)</PresentationFormat>
  <Paragraphs>91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CGIICSRP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CGIICSRP</dc:creator>
  <cp:lastModifiedBy>Unidad Canina</cp:lastModifiedBy>
  <cp:revision>52</cp:revision>
  <cp:lastPrinted>2017-04-05T23:55:47Z</cp:lastPrinted>
  <dcterms:created xsi:type="dcterms:W3CDTF">2016-06-23T22:48:03Z</dcterms:created>
  <dcterms:modified xsi:type="dcterms:W3CDTF">2017-12-04T15:30:47Z</dcterms:modified>
</cp:coreProperties>
</file>