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26275" cy="93122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4B5A0-5487-4C1D-98BE-97F042BC301B}" type="datetimeFigureOut">
              <a:rPr lang="es-MX" smtClean="0"/>
              <a:t>28/09/2017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B43EB-05E2-43B0-B039-65151B8F73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97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43EB-05E2-43B0-B039-65151B8F739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8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2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6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1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2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8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1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0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40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4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A427-FB83-4144-91A8-268AEE240865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9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401185" y="271145"/>
              <a:ext cx="44151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COORDINACION DE SALUD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2166648" y="588457"/>
              <a:ext cx="44151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DIRECTORIO DE SERVIDORES PUBLICOS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MX" sz="1400" b="1" dirty="0" smtClean="0">
                  <a:latin typeface="Calibri"/>
                  <a:ea typeface="Calibri"/>
                  <a:cs typeface="Times New Roman"/>
                </a:rPr>
                <a:t>3er</a:t>
              </a: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s-MX" sz="1400" b="1" dirty="0">
                  <a:effectLst/>
                  <a:latin typeface="Calibri"/>
                  <a:ea typeface="Calibri"/>
                  <a:cs typeface="Times New Roman"/>
                </a:rPr>
                <a:t>Trimestre </a:t>
              </a: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2017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53693" y="6384925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UBICACIÓN DE LAS OFICINAS DE LA DEPENCIA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1125 DIRECTO: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3164668</a:t>
            </a:r>
            <a:endParaRPr lang="es-MX" sz="800" b="1" dirty="0">
              <a:latin typeface="Tahoma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98198"/>
              </p:ext>
            </p:extLst>
          </p:nvPr>
        </p:nvGraphicFramePr>
        <p:xfrm>
          <a:off x="0" y="1196752"/>
          <a:ext cx="9144000" cy="584735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573968"/>
                <a:gridCol w="2398426"/>
                <a:gridCol w="1424065"/>
                <a:gridCol w="2323475"/>
                <a:gridCol w="872273"/>
                <a:gridCol w="551793"/>
              </a:tblGrid>
              <a:tr h="295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34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27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DR.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ELIN GONZALEZ BAÑOS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COORDINADOR DE SALUD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elingonzalez@villahermosa.gob.mx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50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DRA. ARCENIA SANCHEZ MORALES</a:t>
                      </a: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SUBCOORDINACION DE SALUD PUBLICA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arceniasanchez@villahermosa.gob.mx</a:t>
                      </a:r>
                    </a:p>
                    <a:p>
                      <a:pPr algn="ctr" fontAlgn="ctr"/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031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M.C.D.JOSE DANIEL GARCIA RUIZ</a:t>
                      </a:r>
                      <a:endParaRPr lang="es-MX" sz="12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ENCARGADO DE LA SUBCOORDINACION DE ATENCION SOCIAL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</a:t>
                      </a:r>
                      <a:r>
                        <a:rPr lang="es-ES" sz="105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trámite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2730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LIC. KARLA GUADALUPE GOMEZ PEREZ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ENLACE ADMINISTRATIVO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karlagomez@villahermosa.gob.mx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273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VACANTE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DEPARTAMENTO DE REGULACIÓN SANITARIA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38932" t="19485" r="45572" b="45078"/>
          <a:stretch/>
        </p:blipFill>
        <p:spPr>
          <a:xfrm>
            <a:off x="251520" y="1916832"/>
            <a:ext cx="1142233" cy="9361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8377" t="14563" r="41146" b="35234"/>
          <a:stretch/>
        </p:blipFill>
        <p:spPr>
          <a:xfrm>
            <a:off x="245661" y="5124093"/>
            <a:ext cx="1084340" cy="8929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11151" r="20134" b="38450"/>
          <a:stretch/>
        </p:blipFill>
        <p:spPr>
          <a:xfrm>
            <a:off x="359330" y="3007042"/>
            <a:ext cx="936105" cy="8860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" y="4083913"/>
            <a:ext cx="1266061" cy="8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COORDINACION DE SALUD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363555" y="588457"/>
            <a:ext cx="4415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DIRECTORIO DE SERVIDORES PUBLICOS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3er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es-MX" sz="1400" b="1" dirty="0">
                <a:effectLst/>
                <a:latin typeface="Calibri"/>
                <a:ea typeface="Calibri"/>
                <a:cs typeface="Times New Roman"/>
              </a:rPr>
              <a:t>Trimestre 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2017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99592" y="6440472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AV. PASEO TABASCO NUM.-1401 COL. TABASCO 2000 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1171 </a:t>
            </a: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61278"/>
              </p:ext>
            </p:extLst>
          </p:nvPr>
        </p:nvGraphicFramePr>
        <p:xfrm>
          <a:off x="179511" y="1142984"/>
          <a:ext cx="8784978" cy="480629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612814"/>
                <a:gridCol w="2419635"/>
                <a:gridCol w="1224136"/>
                <a:gridCol w="2232248"/>
                <a:gridCol w="766017"/>
                <a:gridCol w="530128"/>
              </a:tblGrid>
              <a:tr h="29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2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C. IMELDA</a:t>
                      </a:r>
                      <a:r>
                        <a:rPr lang="es-MX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DEL CARMEN CORDOVA ARIAS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Arial" pitchFamily="34" charset="0"/>
                          <a:cs typeface="Arial" pitchFamily="34" charset="0"/>
                        </a:rPr>
                        <a:t>JEFE DEL DEPARTAMENTO</a:t>
                      </a:r>
                      <a:r>
                        <a:rPr lang="es-MX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DE PROMOCIÓN A LA SALUD</a:t>
                      </a:r>
                      <a:endParaRPr lang="es-MX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trámite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LIC.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HERNAN HERNANDEZ PEREZ</a:t>
                      </a:r>
                      <a:endParaRPr lang="es-MX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ENCARGADO DE CONTROL VENÉREO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100" b="0" i="0" u="sng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VACANTE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JEFA DEL DEPARTAMENTO DE GESTION MEDICA Y PROYECTOS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DR. ULISES ORLANDO RIOS ROBLES</a:t>
                      </a: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 DEL DEPARTAMENTO DE ATENCION COMUNITARIA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1168"/>
            <a:ext cx="1224136" cy="9310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86" y="1700808"/>
            <a:ext cx="999236" cy="9383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7" y="2804950"/>
            <a:ext cx="1104647" cy="8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COORDINACION DE SALUD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483768" y="639229"/>
            <a:ext cx="4415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DIRECTORIO DE SERVIDORES PUBLICOS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3er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es-MX" sz="1400" b="1" dirty="0">
                <a:effectLst/>
                <a:latin typeface="Calibri"/>
                <a:ea typeface="Calibri"/>
                <a:cs typeface="Times New Roman"/>
              </a:rPr>
              <a:t>Trimestre 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2017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99592" y="6440472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AV. PASEO TABASCO NUM.-1401 COL. TABASCO 2000 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310-32-32 EXT.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1171 </a:t>
            </a: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10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20363"/>
              </p:ext>
            </p:extLst>
          </p:nvPr>
        </p:nvGraphicFramePr>
        <p:xfrm>
          <a:off x="194847" y="1196752"/>
          <a:ext cx="8784978" cy="372923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612814"/>
                <a:gridCol w="2188275"/>
                <a:gridCol w="1368152"/>
                <a:gridCol w="2319592"/>
                <a:gridCol w="766017"/>
                <a:gridCol w="530128"/>
              </a:tblGrid>
              <a:tr h="29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2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 smtClean="0">
                          <a:latin typeface="Arial" pitchFamily="34" charset="0"/>
                          <a:cs typeface="Arial" pitchFamily="34" charset="0"/>
                        </a:rPr>
                        <a:t>DRA. CINTHIA JAZMIN DAMIAN LÓPEZ</a:t>
                      </a:r>
                      <a:endParaRPr lang="es-MX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 DEL DEPARTAMENTO DE ATENCIÓN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LA MUJER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M.V.Z. FILIBERTO RAMOS FRANCO</a:t>
                      </a:r>
                    </a:p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ENCARGADO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</a:t>
                      </a:r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DEPARTAMENTO DE CONTROL CANINO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VACANTE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DEPARTAMENTO DE S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ALUD MENTAL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310-32-32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Y 1171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3" y="2872479"/>
            <a:ext cx="1148193" cy="9289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0" y="1812549"/>
            <a:ext cx="1033790" cy="8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2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348</Words>
  <Application>Microsoft Office PowerPoint</Application>
  <PresentationFormat>Presentación en pantalla (4:3)</PresentationFormat>
  <Paragraphs>105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CGIICSRP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CGIICSRP</dc:creator>
  <cp:lastModifiedBy>Unidad Canina</cp:lastModifiedBy>
  <cp:revision>48</cp:revision>
  <cp:lastPrinted>2017-04-05T23:55:47Z</cp:lastPrinted>
  <dcterms:created xsi:type="dcterms:W3CDTF">2016-06-23T22:48:03Z</dcterms:created>
  <dcterms:modified xsi:type="dcterms:W3CDTF">2017-09-28T20:39:36Z</dcterms:modified>
</cp:coreProperties>
</file>