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12192000" cy="6858000"/>
  <p:notesSz cx="6834188" cy="99790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B8A246"/>
    <a:srgbClr val="FFCC00"/>
    <a:srgbClr val="CC33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94677" autoAdjust="0"/>
  </p:normalViewPr>
  <p:slideViewPr>
    <p:cSldViewPr>
      <p:cViewPr varScale="1">
        <p:scale>
          <a:sx n="106" d="100"/>
          <a:sy n="106" d="100"/>
        </p:scale>
        <p:origin x="636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61481" cy="498951"/>
          </a:xfrm>
          <a:prstGeom prst="rect">
            <a:avLst/>
          </a:prstGeom>
        </p:spPr>
        <p:txBody>
          <a:bodyPr vert="horz" lIns="97173" tIns="48587" rIns="97173" bIns="4858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71127" y="0"/>
            <a:ext cx="2961481" cy="498951"/>
          </a:xfrm>
          <a:prstGeom prst="rect">
            <a:avLst/>
          </a:prstGeom>
        </p:spPr>
        <p:txBody>
          <a:bodyPr vert="horz" lIns="97173" tIns="48587" rIns="97173" bIns="48587" rtlCol="0"/>
          <a:lstStyle>
            <a:lvl1pPr algn="r">
              <a:defRPr sz="1300"/>
            </a:lvl1pPr>
          </a:lstStyle>
          <a:p>
            <a:fld id="{861E5E64-DE87-4BC0-BA8B-69BA3157B465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7713"/>
            <a:ext cx="6653212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173" tIns="48587" rIns="97173" bIns="48587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3420" y="4740037"/>
            <a:ext cx="5467350" cy="4490561"/>
          </a:xfrm>
          <a:prstGeom prst="rect">
            <a:avLst/>
          </a:prstGeom>
        </p:spPr>
        <p:txBody>
          <a:bodyPr vert="horz" lIns="97173" tIns="48587" rIns="97173" bIns="48587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478343"/>
            <a:ext cx="2961481" cy="498951"/>
          </a:xfrm>
          <a:prstGeom prst="rect">
            <a:avLst/>
          </a:prstGeom>
        </p:spPr>
        <p:txBody>
          <a:bodyPr vert="horz" lIns="97173" tIns="48587" rIns="97173" bIns="4858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71127" y="9478343"/>
            <a:ext cx="2961481" cy="498951"/>
          </a:xfrm>
          <a:prstGeom prst="rect">
            <a:avLst/>
          </a:prstGeom>
        </p:spPr>
        <p:txBody>
          <a:bodyPr vert="horz" lIns="97173" tIns="48587" rIns="97173" bIns="48587" rtlCol="0" anchor="b"/>
          <a:lstStyle>
            <a:lvl1pPr algn="r">
              <a:defRPr sz="1300"/>
            </a:lvl1pPr>
          </a:lstStyle>
          <a:p>
            <a:fld id="{961E4455-28C0-4D76-AE8E-318C9E6D2B6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183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98FA-AE81-4CE6-B4A8-240A95A3D4BD}" type="datetimeFigureOut">
              <a:rPr lang="es-ES" smtClean="0"/>
              <a:pPr/>
              <a:t>22/03/2018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923FB-7EDA-4131-A582-524E1F01D60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98FA-AE81-4CE6-B4A8-240A95A3D4BD}" type="datetimeFigureOut">
              <a:rPr lang="es-ES" smtClean="0"/>
              <a:pPr/>
              <a:t>22/03/2018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923FB-7EDA-4131-A582-524E1F01D60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98FA-AE81-4CE6-B4A8-240A95A3D4BD}" type="datetimeFigureOut">
              <a:rPr lang="es-ES" smtClean="0"/>
              <a:pPr/>
              <a:t>22/03/2018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923FB-7EDA-4131-A582-524E1F01D60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98FA-AE81-4CE6-B4A8-240A95A3D4BD}" type="datetimeFigureOut">
              <a:rPr lang="es-ES" smtClean="0"/>
              <a:pPr/>
              <a:t>22/03/2018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923FB-7EDA-4131-A582-524E1F01D60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98FA-AE81-4CE6-B4A8-240A95A3D4BD}" type="datetimeFigureOut">
              <a:rPr lang="es-ES" smtClean="0"/>
              <a:pPr/>
              <a:t>22/03/2018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923FB-7EDA-4131-A582-524E1F01D60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98FA-AE81-4CE6-B4A8-240A95A3D4BD}" type="datetimeFigureOut">
              <a:rPr lang="es-ES" smtClean="0"/>
              <a:pPr/>
              <a:t>22/03/2018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923FB-7EDA-4131-A582-524E1F01D60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98FA-AE81-4CE6-B4A8-240A95A3D4BD}" type="datetimeFigureOut">
              <a:rPr lang="es-ES" smtClean="0"/>
              <a:pPr/>
              <a:t>22/03/2018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923FB-7EDA-4131-A582-524E1F01D60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98FA-AE81-4CE6-B4A8-240A95A3D4BD}" type="datetimeFigureOut">
              <a:rPr lang="es-ES" smtClean="0"/>
              <a:pPr/>
              <a:t>22/03/2018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923FB-7EDA-4131-A582-524E1F01D60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98FA-AE81-4CE6-B4A8-240A95A3D4BD}" type="datetimeFigureOut">
              <a:rPr lang="es-ES" smtClean="0"/>
              <a:pPr/>
              <a:t>22/03/2018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923FB-7EDA-4131-A582-524E1F01D60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98FA-AE81-4CE6-B4A8-240A95A3D4BD}" type="datetimeFigureOut">
              <a:rPr lang="es-ES" smtClean="0"/>
              <a:pPr/>
              <a:t>22/03/2018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923FB-7EDA-4131-A582-524E1F01D60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98FA-AE81-4CE6-B4A8-240A95A3D4BD}" type="datetimeFigureOut">
              <a:rPr lang="es-ES" smtClean="0"/>
              <a:pPr/>
              <a:t>22/03/2018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923FB-7EDA-4131-A582-524E1F01D60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E98FA-AE81-4CE6-B4A8-240A95A3D4BD}" type="datetimeFigureOut">
              <a:rPr lang="es-ES" smtClean="0"/>
              <a:pPr/>
              <a:t>22/03/2018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923FB-7EDA-4131-A582-524E1F01D60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inasanchez@villahermosa.gob.mx" TargetMode="External"/><Relationship Id="rId2" Type="http://schemas.openxmlformats.org/officeDocument/2006/relationships/hyperlink" Target="mailto:marycarmenrodrigue@villahermosa.gob.mx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oisesacosta@villahermosa.gob.mx" TargetMode="External"/><Relationship Id="rId2" Type="http://schemas.openxmlformats.org/officeDocument/2006/relationships/hyperlink" Target="mailto:karinaquijano@villahermosa.gob.mx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7524761" y="283469"/>
            <a:ext cx="36117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r>
              <a:rPr lang="es-MX" sz="1600" b="1" dirty="0" smtClean="0">
                <a:latin typeface="Calibri"/>
                <a:ea typeface="Calibri"/>
                <a:cs typeface="Times New Roman"/>
              </a:rPr>
              <a:t>COORDINACIÓN </a:t>
            </a:r>
            <a:r>
              <a:rPr lang="es-MX" sz="1600" b="1" dirty="0">
                <a:latin typeface="Calibri"/>
                <a:ea typeface="Calibri"/>
                <a:cs typeface="Times New Roman"/>
              </a:rPr>
              <a:t>DE TRANSPARENCIA Y </a:t>
            </a:r>
          </a:p>
          <a:p>
            <a:r>
              <a:rPr lang="es-MX" sz="1600" b="1" dirty="0">
                <a:latin typeface="Calibri"/>
                <a:ea typeface="Calibri"/>
                <a:cs typeface="Times New Roman"/>
              </a:rPr>
              <a:t>ACCESO A LA </a:t>
            </a:r>
            <a:r>
              <a:rPr lang="es-MX" sz="1600" b="1" dirty="0" smtClean="0">
                <a:latin typeface="Calibri"/>
                <a:ea typeface="Calibri"/>
                <a:cs typeface="Times New Roman"/>
              </a:rPr>
              <a:t>INFORMACIÓN PÚBLICA</a:t>
            </a:r>
            <a:endParaRPr lang="es-MX" sz="1600" b="1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2526846" y="6290156"/>
            <a:ext cx="307623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es-MX" sz="700" b="1" dirty="0"/>
              <a:t>CALLE JOSÉ MARÍA MORELOS Y PAVÓN No. 151 </a:t>
            </a:r>
            <a:r>
              <a:rPr lang="es-MX" sz="700" b="1" dirty="0" smtClean="0"/>
              <a:t>ESQUINA </a:t>
            </a:r>
            <a:r>
              <a:rPr lang="es-MX" sz="700" b="1" dirty="0"/>
              <a:t>PROGRESO; COLONIA ATASTA DE SERRA. </a:t>
            </a:r>
            <a:r>
              <a:rPr lang="es-MX" sz="700" b="1" dirty="0">
                <a:latin typeface="Calibri"/>
                <a:ea typeface="Calibri"/>
                <a:cs typeface="Times New Roman"/>
              </a:rPr>
              <a:t>C.P. 86100;  VILLAHERMOSA, TABASCO.</a:t>
            </a:r>
            <a:r>
              <a:rPr lang="es-MX" sz="700" b="1" dirty="0">
                <a:ea typeface="Calibri"/>
              </a:rPr>
              <a:t> </a:t>
            </a:r>
          </a:p>
          <a:p>
            <a:pPr algn="ctr"/>
            <a:r>
              <a:rPr lang="es-MX" sz="700" b="1" dirty="0">
                <a:ea typeface="Calibri"/>
              </a:rPr>
              <a:t>TELÉFONO DIRECTO: 316-63-24</a:t>
            </a:r>
            <a:endParaRPr lang="es-MX" sz="800" b="1" dirty="0">
              <a:latin typeface="Tahoma"/>
              <a:ea typeface="Calibri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052540"/>
              </p:ext>
            </p:extLst>
          </p:nvPr>
        </p:nvGraphicFramePr>
        <p:xfrm>
          <a:off x="1487488" y="1556792"/>
          <a:ext cx="9217023" cy="4555433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{8799B23B-EC83-4686-B30A-512413B5E67A}</a:tableStyleId>
              </a:tblPr>
              <a:tblGrid>
                <a:gridCol w="1181482"/>
                <a:gridCol w="2130885"/>
                <a:gridCol w="1872208"/>
                <a:gridCol w="792088"/>
                <a:gridCol w="504056"/>
                <a:gridCol w="2736304"/>
              </a:tblGrid>
              <a:tr h="27826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5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endParaRPr lang="es-ES" sz="105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5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NOMBRE DEL </a:t>
                      </a:r>
                      <a:r>
                        <a:rPr lang="es-ES" sz="105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FUNCIONARIO </a:t>
                      </a:r>
                      <a:r>
                        <a:rPr lang="es-ES" sz="105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PÚBLICO</a:t>
                      </a:r>
                      <a:endParaRPr lang="es-ES" sz="105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5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CARGO QUE OCUPA</a:t>
                      </a:r>
                      <a:endParaRPr lang="es-ES" sz="105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05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TELÉFONO</a:t>
                      </a:r>
                      <a:endParaRPr lang="es-ES" sz="105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b="1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CORREO INSTITUCIONAL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631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OFICINAS</a:t>
                      </a:r>
                      <a:endParaRPr lang="es-ES" sz="105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EXT.</a:t>
                      </a:r>
                      <a:endParaRPr lang="es-ES" sz="105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00057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0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LIC. MARY</a:t>
                      </a:r>
                      <a:r>
                        <a:rPr lang="es-ES" sz="1000" b="1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CARMEN ALAMINA RODRÍGUEZ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COORDINADORA DE TRANSPARENCIA</a:t>
                      </a:r>
                      <a:r>
                        <a:rPr lang="es-ES" sz="1000" b="1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ACCESO A LA INFORMACIÓN PÚBLICA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3-16-63-24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/>
                        </a:rPr>
                        <a:t>marycarmenrodriguez@villahermosa.gob.mx</a:t>
                      </a:r>
                      <a:r>
                        <a:rPr lang="es-MX" sz="10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s-ES" sz="10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338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VACANTE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</a:t>
                      </a:r>
                      <a:r>
                        <a:rPr lang="es-ES" sz="1000" b="1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ARCHIVO MUNICIPAL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kern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3-16-63-24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00" b="1" i="0" u="none" strike="noStrike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00574">
                <a:tc>
                  <a:txBody>
                    <a:bodyPr/>
                    <a:lstStyle/>
                    <a:p>
                      <a:pPr algn="ctr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M.D.F.</a:t>
                      </a:r>
                      <a:r>
                        <a:rPr lang="es-ES" sz="1000" b="1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MARINA MONSERRATT SÁNCHEZ CONTRERAS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DEPARTAMENTO</a:t>
                      </a:r>
                      <a:r>
                        <a:rPr lang="es-ES" sz="1000" b="1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JURÍDICO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kern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3-16-63-24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00" b="1" i="0" u="none" strike="noStrike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/>
                        </a:rPr>
                        <a:t>marinasanchez@villahermosa.gob.mx</a:t>
                      </a:r>
                      <a:r>
                        <a:rPr lang="es-MX" sz="10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s-ES" sz="10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0057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VACANTE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DEPARTAMENTO DE DIFUSIÓN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kern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3-16-63-24</a:t>
                      </a:r>
                      <a:endParaRPr lang="es-ES" sz="1000" b="1" i="0" u="none" strike="noStrike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ctr" fontAlgn="ctr"/>
                      <a:endParaRPr lang="es-ES" sz="1000" b="1" i="0" u="none" strike="noStrike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ctr" fontAlgn="ctr"/>
                      <a:endParaRPr lang="es-ES" sz="10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4" name="Imagen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9004" y="4149080"/>
            <a:ext cx="867464" cy="942613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1" t="2747" r="11684" b="20085"/>
          <a:stretch/>
        </p:blipFill>
        <p:spPr>
          <a:xfrm flipH="1">
            <a:off x="1649004" y="2151328"/>
            <a:ext cx="867462" cy="936104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034" y="153035"/>
            <a:ext cx="1225402" cy="1200318"/>
          </a:xfrm>
          <a:prstGeom prst="rect">
            <a:avLst/>
          </a:prstGeom>
        </p:spPr>
      </p:pic>
      <p:sp>
        <p:nvSpPr>
          <p:cNvPr id="13" name="Cuadro de texto 2"/>
          <p:cNvSpPr txBox="1">
            <a:spLocks noChangeArrowheads="1"/>
          </p:cNvSpPr>
          <p:nvPr/>
        </p:nvSpPr>
        <p:spPr bwMode="auto">
          <a:xfrm>
            <a:off x="6453191" y="6290156"/>
            <a:ext cx="39632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es-MX" sz="700" b="1" dirty="0">
                <a:ea typeface="Calibri"/>
              </a:rPr>
              <a:t>HORARIO DE ATENCIÓN: DE LUNES A VIERNES DE 8:00 A </a:t>
            </a:r>
            <a:r>
              <a:rPr lang="es-MX" sz="700" b="1" dirty="0" smtClean="0">
                <a:ea typeface="Calibri"/>
              </a:rPr>
              <a:t>16:00 </a:t>
            </a:r>
            <a:r>
              <a:rPr lang="es-MX" sz="700" b="1" dirty="0">
                <a:ea typeface="Calibri"/>
              </a:rPr>
              <a:t>HORAS. </a:t>
            </a:r>
          </a:p>
          <a:p>
            <a:pPr algn="ctr"/>
            <a:r>
              <a:rPr lang="es-MX" sz="700" b="1" dirty="0"/>
              <a:t>http://www.villahermosa.gob.mx</a:t>
            </a:r>
            <a:r>
              <a:rPr lang="es-MX" sz="700" b="1" dirty="0" smtClean="0"/>
              <a:t>/</a:t>
            </a:r>
            <a:r>
              <a:rPr lang="es-MX" sz="700" b="1" dirty="0"/>
              <a:t> </a:t>
            </a:r>
            <a:r>
              <a:rPr lang="es-MX" sz="700" b="1" dirty="0" smtClean="0"/>
              <a:t> </a:t>
            </a:r>
            <a:r>
              <a:rPr lang="es-MX" sz="700" b="1" dirty="0"/>
              <a:t>https://</a:t>
            </a:r>
            <a:r>
              <a:rPr lang="es-MX" sz="700" b="1" dirty="0" smtClean="0"/>
              <a:t>transparencia.villahermosa.gob.mx/</a:t>
            </a:r>
            <a:r>
              <a:rPr lang="es-MX" sz="700" b="1" dirty="0"/>
              <a:t> </a:t>
            </a:r>
            <a:r>
              <a:rPr lang="es-MX" sz="700" b="1" dirty="0" smtClean="0"/>
              <a:t> </a:t>
            </a:r>
            <a:r>
              <a:rPr lang="es-MX" sz="700" b="1" dirty="0" smtClean="0">
                <a:ea typeface="Calibri"/>
              </a:rPr>
              <a:t>http</a:t>
            </a:r>
            <a:r>
              <a:rPr lang="es-MX" sz="700" b="1" dirty="0">
                <a:ea typeface="Calibri"/>
              </a:rPr>
              <a:t>://www.infomextabasco.org.mx/v25</a:t>
            </a:r>
            <a:r>
              <a:rPr lang="es-MX" sz="700" b="1" dirty="0" smtClean="0">
                <a:ea typeface="Calibri"/>
              </a:rPr>
              <a:t>/ </a:t>
            </a:r>
            <a:r>
              <a:rPr lang="es-MX" sz="700" b="1" dirty="0">
                <a:cs typeface="Arial" panose="020B0604020202020204" pitchFamily="34" charset="0"/>
              </a:rPr>
              <a:t>http://</a:t>
            </a:r>
            <a:r>
              <a:rPr lang="es-MX" sz="700" b="1" dirty="0" smtClean="0">
                <a:cs typeface="Arial" panose="020B0604020202020204" pitchFamily="34" charset="0"/>
              </a:rPr>
              <a:t>www.plataformadetransparencia.org.mx  </a:t>
            </a:r>
            <a:endParaRPr lang="es-MX" sz="700" b="1" dirty="0"/>
          </a:p>
          <a:p>
            <a:pPr algn="ctr"/>
            <a:r>
              <a:rPr lang="es-MX" sz="700" b="1" dirty="0"/>
              <a:t>Email: </a:t>
            </a:r>
            <a:r>
              <a:rPr lang="es-MX" sz="700" b="1" dirty="0" smtClean="0"/>
              <a:t>ctai@Villahermosa.gob.mx</a:t>
            </a:r>
            <a:endParaRPr lang="es-MX" sz="700" dirty="0">
              <a:latin typeface="Tahoma"/>
              <a:ea typeface="Calibri"/>
            </a:endParaRPr>
          </a:p>
        </p:txBody>
      </p:sp>
      <p:sp>
        <p:nvSpPr>
          <p:cNvPr id="10" name="Cuadro de texto 2"/>
          <p:cNvSpPr txBox="1">
            <a:spLocks noChangeArrowheads="1"/>
          </p:cNvSpPr>
          <p:nvPr/>
        </p:nvSpPr>
        <p:spPr bwMode="auto">
          <a:xfrm>
            <a:off x="3530601" y="753194"/>
            <a:ext cx="4415155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es-MX" sz="2400" b="1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DIRECTORIO INSTITUCIONAL</a:t>
            </a:r>
          </a:p>
          <a:p>
            <a:pPr algn="ctr"/>
            <a:r>
              <a:rPr lang="es-MX" sz="1400" b="1" dirty="0" smtClean="0">
                <a:latin typeface="Calibri"/>
                <a:ea typeface="Calibri"/>
                <a:cs typeface="Times New Roman"/>
              </a:rPr>
              <a:t>1er. </a:t>
            </a:r>
            <a:r>
              <a:rPr lang="es-MX" sz="1400" b="1" dirty="0">
                <a:latin typeface="Calibri"/>
                <a:ea typeface="Calibri"/>
                <a:cs typeface="Times New Roman"/>
              </a:rPr>
              <a:t>Trimestre </a:t>
            </a:r>
            <a:r>
              <a:rPr lang="es-MX" sz="1400" b="1" dirty="0" smtClean="0">
                <a:latin typeface="Calibri"/>
                <a:ea typeface="Calibri"/>
                <a:cs typeface="Times New Roman"/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3823556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005151"/>
              </p:ext>
            </p:extLst>
          </p:nvPr>
        </p:nvGraphicFramePr>
        <p:xfrm>
          <a:off x="1516987" y="2204864"/>
          <a:ext cx="9151014" cy="2641059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{8799B23B-EC83-4686-B30A-512413B5E67A}</a:tableStyleId>
              </a:tblPr>
              <a:tblGrid>
                <a:gridCol w="1181482"/>
                <a:gridCol w="2328348"/>
                <a:gridCol w="1818762"/>
                <a:gridCol w="759084"/>
                <a:gridCol w="552061"/>
                <a:gridCol w="2511277"/>
              </a:tblGrid>
              <a:tr h="29828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5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endParaRPr lang="es-ES" sz="105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5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NOMBRE DEL </a:t>
                      </a:r>
                      <a:r>
                        <a:rPr lang="es-ES" sz="105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FUNCIONARIO </a:t>
                      </a:r>
                      <a:r>
                        <a:rPr lang="es-ES" sz="105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PÚBLICO</a:t>
                      </a:r>
                      <a:endParaRPr lang="es-ES" sz="105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5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CARGO QUE OCUPA</a:t>
                      </a:r>
                      <a:endParaRPr lang="es-ES" sz="105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05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TELÉFONO</a:t>
                      </a:r>
                      <a:endParaRPr lang="es-ES" sz="105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b="1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CORREO INSTITUCIONAL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0537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OFICINAS</a:t>
                      </a:r>
                      <a:endParaRPr lang="es-ES" sz="105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EXT.</a:t>
                      </a:r>
                      <a:endParaRPr lang="es-ES" sz="105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</a:tr>
              <a:tr h="107255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0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LIC.</a:t>
                      </a:r>
                      <a:r>
                        <a:rPr lang="es-ES" sz="1000" b="1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KARINA DEL CARMEN QUIJANO ESPINOSA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DEPARTAMENTO  DE ARCHIVO, ESTADÍSTICA E INFORMÁTICA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3-16-63-24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/>
                        </a:rPr>
                        <a:t>karinaquijano@villahermosa.gob.mx</a:t>
                      </a:r>
                      <a:r>
                        <a:rPr lang="es-MX" sz="10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s-ES" sz="4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6484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M.D. MOISÉS ACOSTA GARCÍA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DEPARTAMENTO DE ATENCIÓN AL PÚBLICO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kern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3-16-63-24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00" b="1" i="0" u="none" strike="noStrike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/>
                        </a:rPr>
                        <a:t>moisesacosta@villahermosa.gob.mx</a:t>
                      </a:r>
                      <a:r>
                        <a:rPr lang="es-MX" sz="10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s-ES" sz="400" b="1" i="0" u="none" strike="noStrike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0807" y="3849612"/>
            <a:ext cx="885381" cy="952671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0806" y="2780928"/>
            <a:ext cx="885381" cy="952670"/>
          </a:xfrm>
          <a:prstGeom prst="rect">
            <a:avLst/>
          </a:prstGeom>
        </p:spPr>
      </p:pic>
      <p:sp>
        <p:nvSpPr>
          <p:cNvPr id="14" name="Cuadro de texto 2"/>
          <p:cNvSpPr txBox="1">
            <a:spLocks noChangeArrowheads="1"/>
          </p:cNvSpPr>
          <p:nvPr/>
        </p:nvSpPr>
        <p:spPr bwMode="auto">
          <a:xfrm>
            <a:off x="7524761" y="283469"/>
            <a:ext cx="36117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r>
              <a:rPr lang="es-MX" sz="1600" b="1" dirty="0" smtClean="0">
                <a:latin typeface="Calibri"/>
                <a:ea typeface="Calibri"/>
                <a:cs typeface="Times New Roman"/>
              </a:rPr>
              <a:t>COORDINACIÓN </a:t>
            </a:r>
            <a:r>
              <a:rPr lang="es-MX" sz="1600" b="1" dirty="0">
                <a:latin typeface="Calibri"/>
                <a:ea typeface="Calibri"/>
                <a:cs typeface="Times New Roman"/>
              </a:rPr>
              <a:t>DE TRANSPARENCIA Y </a:t>
            </a:r>
          </a:p>
          <a:p>
            <a:r>
              <a:rPr lang="es-MX" sz="1600" b="1" dirty="0">
                <a:latin typeface="Calibri"/>
                <a:ea typeface="Calibri"/>
                <a:cs typeface="Times New Roman"/>
              </a:rPr>
              <a:t>ACCESO A LA </a:t>
            </a:r>
            <a:r>
              <a:rPr lang="es-MX" sz="1600" b="1" dirty="0" smtClean="0">
                <a:latin typeface="Calibri"/>
                <a:ea typeface="Calibri"/>
                <a:cs typeface="Times New Roman"/>
              </a:rPr>
              <a:t>INFORMACIÓN PÚBLICA</a:t>
            </a:r>
            <a:endParaRPr lang="es-MX" sz="1600" b="1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Cuadro de texto 2"/>
          <p:cNvSpPr txBox="1">
            <a:spLocks noChangeArrowheads="1"/>
          </p:cNvSpPr>
          <p:nvPr/>
        </p:nvSpPr>
        <p:spPr bwMode="auto">
          <a:xfrm>
            <a:off x="3530601" y="753194"/>
            <a:ext cx="4415155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es-MX" sz="2400" b="1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DIRECTORIO INSTITUCIONAL</a:t>
            </a:r>
          </a:p>
          <a:p>
            <a:pPr algn="ctr"/>
            <a:r>
              <a:rPr lang="es-MX" sz="1400" b="1" dirty="0" smtClean="0">
                <a:latin typeface="Calibri"/>
                <a:ea typeface="Calibri"/>
                <a:cs typeface="Times New Roman"/>
              </a:rPr>
              <a:t>1er. </a:t>
            </a:r>
            <a:r>
              <a:rPr lang="es-MX" sz="1400" b="1" dirty="0">
                <a:latin typeface="Calibri"/>
                <a:ea typeface="Calibri"/>
                <a:cs typeface="Times New Roman"/>
              </a:rPr>
              <a:t>Trimestre </a:t>
            </a:r>
            <a:r>
              <a:rPr lang="es-MX" sz="1400" b="1" dirty="0" smtClean="0">
                <a:latin typeface="Calibri"/>
                <a:ea typeface="Calibri"/>
                <a:cs typeface="Times New Roman"/>
              </a:rPr>
              <a:t>2018</a:t>
            </a:r>
          </a:p>
        </p:txBody>
      </p:sp>
      <p:sp>
        <p:nvSpPr>
          <p:cNvPr id="17" name="Cuadro de texto 2"/>
          <p:cNvSpPr txBox="1">
            <a:spLocks noChangeArrowheads="1"/>
          </p:cNvSpPr>
          <p:nvPr/>
        </p:nvSpPr>
        <p:spPr bwMode="auto">
          <a:xfrm>
            <a:off x="2553282" y="6293331"/>
            <a:ext cx="307623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es-MX" sz="700" b="1" dirty="0"/>
              <a:t>CALLE JOSÉ MARÍA MORELOS Y PAVÓN No. 151 </a:t>
            </a:r>
            <a:r>
              <a:rPr lang="es-MX" sz="700" b="1" dirty="0" smtClean="0"/>
              <a:t>ESQUINA </a:t>
            </a:r>
            <a:r>
              <a:rPr lang="es-MX" sz="700" b="1" dirty="0"/>
              <a:t>PROGRESO; COLONIA ATASTA DE SERRA. </a:t>
            </a:r>
            <a:r>
              <a:rPr lang="es-MX" sz="700" b="1" dirty="0">
                <a:latin typeface="Calibri"/>
                <a:ea typeface="Calibri"/>
                <a:cs typeface="Times New Roman"/>
              </a:rPr>
              <a:t>C.P. 86100;  VILLAHERMOSA, TABASCO.</a:t>
            </a:r>
            <a:r>
              <a:rPr lang="es-MX" sz="700" b="1" dirty="0">
                <a:ea typeface="Calibri"/>
              </a:rPr>
              <a:t> </a:t>
            </a:r>
          </a:p>
          <a:p>
            <a:pPr algn="ctr"/>
            <a:r>
              <a:rPr lang="es-MX" sz="700" b="1" dirty="0">
                <a:ea typeface="Calibri"/>
              </a:rPr>
              <a:t>TELÉFONO DIRECTO: 316-63-24</a:t>
            </a:r>
            <a:endParaRPr lang="es-MX" sz="800" b="1" dirty="0">
              <a:latin typeface="Tahoma"/>
              <a:ea typeface="Calibri"/>
            </a:endParaRPr>
          </a:p>
        </p:txBody>
      </p:sp>
      <p:sp>
        <p:nvSpPr>
          <p:cNvPr id="18" name="Cuadro de texto 2"/>
          <p:cNvSpPr txBox="1">
            <a:spLocks noChangeArrowheads="1"/>
          </p:cNvSpPr>
          <p:nvPr/>
        </p:nvSpPr>
        <p:spPr bwMode="auto">
          <a:xfrm>
            <a:off x="6470286" y="6290156"/>
            <a:ext cx="39632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es-MX" sz="700" b="1" dirty="0">
                <a:ea typeface="Calibri"/>
              </a:rPr>
              <a:t>HORARIO DE ATENCIÓN: DE LUNES A VIERNES DE 8:00 A </a:t>
            </a:r>
            <a:r>
              <a:rPr lang="es-MX" sz="700" b="1" dirty="0" smtClean="0">
                <a:ea typeface="Calibri"/>
              </a:rPr>
              <a:t>16:00 </a:t>
            </a:r>
            <a:r>
              <a:rPr lang="es-MX" sz="700" b="1" dirty="0">
                <a:ea typeface="Calibri"/>
              </a:rPr>
              <a:t>HORAS. </a:t>
            </a:r>
          </a:p>
          <a:p>
            <a:pPr algn="ctr"/>
            <a:r>
              <a:rPr lang="es-MX" sz="700" b="1" dirty="0"/>
              <a:t>http://www.villahermosa.gob.mx</a:t>
            </a:r>
            <a:r>
              <a:rPr lang="es-MX" sz="700" b="1" dirty="0" smtClean="0"/>
              <a:t>/</a:t>
            </a:r>
            <a:r>
              <a:rPr lang="es-MX" sz="700" b="1" dirty="0"/>
              <a:t> </a:t>
            </a:r>
            <a:r>
              <a:rPr lang="es-MX" sz="700" b="1" dirty="0" smtClean="0"/>
              <a:t> </a:t>
            </a:r>
            <a:r>
              <a:rPr lang="es-MX" sz="700" b="1" dirty="0"/>
              <a:t>https://</a:t>
            </a:r>
            <a:r>
              <a:rPr lang="es-MX" sz="700" b="1" dirty="0" smtClean="0"/>
              <a:t>transparencia.villahermosa.gob.mx/</a:t>
            </a:r>
            <a:r>
              <a:rPr lang="es-MX" sz="700" b="1" dirty="0"/>
              <a:t> </a:t>
            </a:r>
            <a:r>
              <a:rPr lang="es-MX" sz="700" b="1" dirty="0" smtClean="0"/>
              <a:t> </a:t>
            </a:r>
            <a:r>
              <a:rPr lang="es-MX" sz="700" b="1" dirty="0" smtClean="0">
                <a:ea typeface="Calibri"/>
              </a:rPr>
              <a:t>http</a:t>
            </a:r>
            <a:r>
              <a:rPr lang="es-MX" sz="700" b="1" dirty="0">
                <a:ea typeface="Calibri"/>
              </a:rPr>
              <a:t>://www.infomextabasco.org.mx/v25</a:t>
            </a:r>
            <a:r>
              <a:rPr lang="es-MX" sz="700" b="1" dirty="0" smtClean="0">
                <a:ea typeface="Calibri"/>
              </a:rPr>
              <a:t>/ </a:t>
            </a:r>
            <a:r>
              <a:rPr lang="es-MX" sz="700" b="1" dirty="0">
                <a:cs typeface="Arial" panose="020B0604020202020204" pitchFamily="34" charset="0"/>
              </a:rPr>
              <a:t>http://</a:t>
            </a:r>
            <a:r>
              <a:rPr lang="es-MX" sz="700" b="1" dirty="0" smtClean="0">
                <a:cs typeface="Arial" panose="020B0604020202020204" pitchFamily="34" charset="0"/>
              </a:rPr>
              <a:t>www.plataformadetransparencia.org.mx  </a:t>
            </a:r>
            <a:endParaRPr lang="es-MX" sz="700" b="1" dirty="0"/>
          </a:p>
          <a:p>
            <a:pPr algn="ctr"/>
            <a:r>
              <a:rPr lang="es-MX" sz="700" b="1" dirty="0"/>
              <a:t>Email: </a:t>
            </a:r>
            <a:r>
              <a:rPr lang="es-MX" sz="700" b="1" dirty="0" smtClean="0"/>
              <a:t>ctai@Villahermosa.gob.mx</a:t>
            </a:r>
            <a:endParaRPr lang="es-MX" sz="700" dirty="0">
              <a:latin typeface="Tahoma"/>
              <a:ea typeface="Calibri"/>
            </a:endParaRPr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034" y="153035"/>
            <a:ext cx="1225402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67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1185</TotalTime>
  <Words>248</Words>
  <Application>Microsoft Office PowerPoint</Application>
  <PresentationFormat>Panorámica</PresentationFormat>
  <Paragraphs>59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Tahoma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Karina</cp:lastModifiedBy>
  <cp:revision>158</cp:revision>
  <cp:lastPrinted>2017-01-12T19:47:19Z</cp:lastPrinted>
  <dcterms:created xsi:type="dcterms:W3CDTF">2010-01-12T01:16:23Z</dcterms:created>
  <dcterms:modified xsi:type="dcterms:W3CDTF">2018-03-22T19:37:01Z</dcterms:modified>
</cp:coreProperties>
</file>