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34188" cy="99790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B8A246"/>
    <a:srgbClr val="FFCC00"/>
    <a:srgbClr val="CC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77" autoAdjust="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71127" y="0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/>
          <a:lstStyle>
            <a:lvl1pPr algn="r">
              <a:defRPr sz="1300"/>
            </a:lvl1pPr>
          </a:lstStyle>
          <a:p>
            <a:fld id="{861E5E64-DE87-4BC0-BA8B-69BA3157B46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7713"/>
            <a:ext cx="665321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73" tIns="48587" rIns="97173" bIns="48587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3420" y="4740037"/>
            <a:ext cx="5467350" cy="4490561"/>
          </a:xfrm>
          <a:prstGeom prst="rect">
            <a:avLst/>
          </a:prstGeom>
        </p:spPr>
        <p:txBody>
          <a:bodyPr vert="horz" lIns="97173" tIns="48587" rIns="97173" bIns="4858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78343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71127" y="9478343"/>
            <a:ext cx="2961481" cy="498951"/>
          </a:xfrm>
          <a:prstGeom prst="rect">
            <a:avLst/>
          </a:prstGeom>
        </p:spPr>
        <p:txBody>
          <a:bodyPr vert="horz" lIns="97173" tIns="48587" rIns="97173" bIns="48587" rtlCol="0" anchor="b"/>
          <a:lstStyle>
            <a:lvl1pPr algn="r">
              <a:defRPr sz="1300"/>
            </a:lvl1pPr>
          </a:lstStyle>
          <a:p>
            <a:fld id="{961E4455-28C0-4D76-AE8E-318C9E6D2B6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E98FA-AE81-4CE6-B4A8-240A95A3D4BD}" type="datetimeFigureOut">
              <a:rPr lang="es-ES" smtClean="0"/>
              <a:pPr/>
              <a:t>10/09/2018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23FB-7EDA-4131-A582-524E1F01D60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sanchez@villahermosa.gob.mx" TargetMode="External"/><Relationship Id="rId2" Type="http://schemas.openxmlformats.org/officeDocument/2006/relationships/hyperlink" Target="mailto:marycarmenrodrigue@villahermosa.gob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isesacosta@villahermosa.gob.mx" TargetMode="External"/><Relationship Id="rId2" Type="http://schemas.openxmlformats.org/officeDocument/2006/relationships/hyperlink" Target="mailto:karinaquijano@villahermosa.gob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524761" y="283469"/>
            <a:ext cx="3611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1600" b="1" dirty="0">
                <a:latin typeface="Calibri"/>
                <a:ea typeface="Calibri"/>
                <a:cs typeface="Times New Roman"/>
              </a:rPr>
              <a:t>COORDINACIÓN DE TRANSPARENCIA Y </a:t>
            </a:r>
          </a:p>
          <a:p>
            <a:r>
              <a:rPr lang="es-MX" sz="1600" b="1" dirty="0">
                <a:latin typeface="Calibri"/>
                <a:ea typeface="Calibri"/>
                <a:cs typeface="Times New Roman"/>
              </a:rPr>
              <a:t>ACCESO A LA INFORMACIÓN PÚBLICA</a:t>
            </a: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2526846" y="6290156"/>
            <a:ext cx="30762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/>
              <a:t>CALLE JOSÉ MARÍA MORELOS Y PAVÓN No. 151 ESQUINA PROGRESO; COLONIA ATASTA DE SERRA. 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C.P. 86100;  VILLAHERMOSA, TABASCO.</a:t>
            </a:r>
            <a:r>
              <a:rPr lang="es-MX" sz="700" b="1" dirty="0">
                <a:ea typeface="Calibri"/>
              </a:rPr>
              <a:t> </a:t>
            </a:r>
          </a:p>
          <a:p>
            <a:pPr algn="ctr"/>
            <a:r>
              <a:rPr lang="es-MX" sz="700" b="1" dirty="0">
                <a:ea typeface="Calibri"/>
              </a:rPr>
              <a:t>TELÉFONO DIRECTO: 316-63-24</a:t>
            </a:r>
            <a:endParaRPr lang="es-MX" sz="800" b="1" dirty="0">
              <a:latin typeface="Tahoma"/>
              <a:ea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52540"/>
              </p:ext>
            </p:extLst>
          </p:nvPr>
        </p:nvGraphicFramePr>
        <p:xfrm>
          <a:off x="1487488" y="1556792"/>
          <a:ext cx="9217023" cy="4555433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8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2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FUNCIONARIO PÚBLICO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CORREO INSTITUCIONAL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MARY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CARMEN ALAMINA RODRÍGUEZ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COORDINADORA DE TRANSPARENCIA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ACCESO A LA INFORMACIÓN PÚBLICA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marycarmenrodriguez@villahermosa.gob.mx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3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VACANTE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ARCHIVO MUNICIPAL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M.D.F.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MARINA MONSERRATT SÁNCHEZ CONTRERAS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JURÍDICO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marinasanchez@villahermosa.gob.mx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5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VACANTE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DIFUSIÓN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0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004" y="4149080"/>
            <a:ext cx="867464" cy="9426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" t="2747" r="11684" b="20085"/>
          <a:stretch/>
        </p:blipFill>
        <p:spPr>
          <a:xfrm flipH="1">
            <a:off x="1649004" y="2151328"/>
            <a:ext cx="867462" cy="9361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4" y="153035"/>
            <a:ext cx="1225402" cy="1200318"/>
          </a:xfrm>
          <a:prstGeom prst="rect">
            <a:avLst/>
          </a:prstGeom>
        </p:spPr>
      </p:pic>
      <p:sp>
        <p:nvSpPr>
          <p:cNvPr id="13" name="Cuadro de texto 2"/>
          <p:cNvSpPr txBox="1">
            <a:spLocks noChangeArrowheads="1"/>
          </p:cNvSpPr>
          <p:nvPr/>
        </p:nvSpPr>
        <p:spPr bwMode="auto">
          <a:xfrm>
            <a:off x="6453191" y="6290156"/>
            <a:ext cx="3963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ea typeface="Calibri"/>
              </a:rPr>
              <a:t>HORARIO DE ATENCIÓN: DE LUNES A VIERNES DE 8:00 A 16:00 HORAS. </a:t>
            </a:r>
          </a:p>
          <a:p>
            <a:pPr algn="ctr"/>
            <a:r>
              <a:rPr lang="es-MX" sz="700" b="1" dirty="0"/>
              <a:t>http://www.villahermosa.gob.mx/  https://transparencia.villahermosa.gob.mx/  </a:t>
            </a:r>
            <a:r>
              <a:rPr lang="es-MX" sz="700" b="1" dirty="0">
                <a:ea typeface="Calibri"/>
              </a:rPr>
              <a:t>http://www.infomextabasco.org.mx/v25/ </a:t>
            </a:r>
            <a:r>
              <a:rPr lang="es-MX" sz="700" b="1" dirty="0">
                <a:cs typeface="Arial" panose="020B0604020202020204" pitchFamily="34" charset="0"/>
              </a:rPr>
              <a:t>http://www.plataformadetransparencia.org.mx  </a:t>
            </a:r>
            <a:endParaRPr lang="es-MX" sz="700" b="1" dirty="0"/>
          </a:p>
          <a:p>
            <a:pPr algn="ctr"/>
            <a:r>
              <a:rPr lang="es-MX" sz="700" b="1" dirty="0"/>
              <a:t>Email: ctai@Villahermosa.gob.mx</a:t>
            </a:r>
            <a:endParaRPr lang="es-MX" sz="700" dirty="0">
              <a:latin typeface="Tahoma"/>
              <a:ea typeface="Calibri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3530601" y="753194"/>
            <a:ext cx="44151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/>
            <a:r>
              <a:rPr lang="es-MX" sz="1400" b="1" dirty="0">
                <a:latin typeface="Calibri"/>
                <a:ea typeface="Calibri"/>
                <a:cs typeface="Times New Roman"/>
              </a:rPr>
              <a:t>3er. Trimestre 2018</a:t>
            </a:r>
          </a:p>
        </p:txBody>
      </p:sp>
    </p:spTree>
    <p:extLst>
      <p:ext uri="{BB962C8B-B14F-4D97-AF65-F5344CB8AC3E}">
        <p14:creationId xmlns:p14="http://schemas.microsoft.com/office/powerpoint/2010/main" val="382355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05151"/>
              </p:ext>
            </p:extLst>
          </p:nvPr>
        </p:nvGraphicFramePr>
        <p:xfrm>
          <a:off x="1516987" y="2204864"/>
          <a:ext cx="9151014" cy="2641059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81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1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FUNCIONARIO PÚBLICO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CORREO INSTITUCIONAL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05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</a:t>
                      </a:r>
                      <a:r>
                        <a:rPr lang="es-ES" sz="10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KARINA DEL CARMEN QUIJANO ESPINOSA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DEPARTAMENTO  DE ARCHIVO, ESTADÍSTICA E INFORMÁTICA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karinaquijano@villahermosa.gob.mx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4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M.D. MOISÉS ACOSTA GARCÍA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ATENCIÓN AL PÚBLICO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3-16-63-24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moisesacosta@villahermosa.gob.mx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400" b="1" i="0" u="none" strike="noStrike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0807" y="3849612"/>
            <a:ext cx="885381" cy="95267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806" y="2780928"/>
            <a:ext cx="885381" cy="952670"/>
          </a:xfrm>
          <a:prstGeom prst="rect">
            <a:avLst/>
          </a:prstGeom>
        </p:spPr>
      </p:pic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7524761" y="283469"/>
            <a:ext cx="3611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s-MX" sz="1600" b="1" dirty="0">
                <a:latin typeface="Calibri"/>
                <a:ea typeface="Calibri"/>
                <a:cs typeface="Times New Roman"/>
              </a:rPr>
              <a:t>COORDINACIÓN DE TRANSPARENCIA Y </a:t>
            </a:r>
          </a:p>
          <a:p>
            <a:r>
              <a:rPr lang="es-MX" sz="1600" b="1" dirty="0">
                <a:latin typeface="Calibri"/>
                <a:ea typeface="Calibri"/>
                <a:cs typeface="Times New Roman"/>
              </a:rPr>
              <a:t>ACCESO A LA INFORMACIÓN PÚBLICA</a:t>
            </a: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530601" y="753194"/>
            <a:ext cx="441515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/>
            <a:r>
              <a:rPr lang="es-MX" sz="1400" b="1" dirty="0">
                <a:latin typeface="Calibri"/>
                <a:ea typeface="Calibri"/>
                <a:cs typeface="Times New Roman"/>
              </a:rPr>
              <a:t>3er. Trimestre 2018</a:t>
            </a: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553282" y="6293331"/>
            <a:ext cx="30762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/>
              <a:t>CALLE JOSÉ MARÍA MORELOS Y PAVÓN No. 151 ESQUINA PROGRESO; COLONIA ATASTA DE SERRA. </a:t>
            </a:r>
            <a:r>
              <a:rPr lang="es-MX" sz="700" b="1" dirty="0">
                <a:latin typeface="Calibri"/>
                <a:ea typeface="Calibri"/>
                <a:cs typeface="Times New Roman"/>
              </a:rPr>
              <a:t>C.P. 86100;  VILLAHERMOSA, TABASCO.</a:t>
            </a:r>
            <a:r>
              <a:rPr lang="es-MX" sz="700" b="1" dirty="0">
                <a:ea typeface="Calibri"/>
              </a:rPr>
              <a:t> </a:t>
            </a:r>
          </a:p>
          <a:p>
            <a:pPr algn="ctr"/>
            <a:r>
              <a:rPr lang="es-MX" sz="700" b="1" dirty="0">
                <a:ea typeface="Calibri"/>
              </a:rPr>
              <a:t>TELÉFONO DIRECTO: 316-63-24</a:t>
            </a:r>
            <a:endParaRPr lang="es-MX" sz="800" b="1" dirty="0">
              <a:latin typeface="Tahoma"/>
              <a:ea typeface="Calibri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6470286" y="6290156"/>
            <a:ext cx="3963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ea typeface="Calibri"/>
              </a:rPr>
              <a:t>HORARIO DE ATENCIÓN: DE LUNES A VIERNES DE 8:00 A 16:00 HORAS. </a:t>
            </a:r>
          </a:p>
          <a:p>
            <a:pPr algn="ctr"/>
            <a:r>
              <a:rPr lang="es-MX" sz="700" b="1" dirty="0"/>
              <a:t>http://www.villahermosa.gob.mx/  https://transparencia.villahermosa.gob.mx/  </a:t>
            </a:r>
            <a:r>
              <a:rPr lang="es-MX" sz="700" b="1" dirty="0">
                <a:ea typeface="Calibri"/>
              </a:rPr>
              <a:t>http://www.infomextabasco.org.mx/v25/ </a:t>
            </a:r>
            <a:r>
              <a:rPr lang="es-MX" sz="700" b="1" dirty="0">
                <a:cs typeface="Arial" panose="020B0604020202020204" pitchFamily="34" charset="0"/>
              </a:rPr>
              <a:t>http://www.plataformadetransparencia.org.mx  </a:t>
            </a:r>
            <a:endParaRPr lang="es-MX" sz="700" b="1" dirty="0"/>
          </a:p>
          <a:p>
            <a:pPr algn="ctr"/>
            <a:r>
              <a:rPr lang="es-MX" sz="700" b="1" dirty="0"/>
              <a:t>Email: ctai@Villahermosa.gob.mx</a:t>
            </a:r>
            <a:endParaRPr lang="es-MX" sz="700" dirty="0">
              <a:latin typeface="Tahoma"/>
              <a:ea typeface="Calibri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4" y="153035"/>
            <a:ext cx="1225402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6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1185</TotalTime>
  <Words>346</Words>
  <Application>Microsoft Office PowerPoint</Application>
  <PresentationFormat>Panorámica</PresentationFormat>
  <Paragraphs>59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Karina</cp:lastModifiedBy>
  <cp:revision>160</cp:revision>
  <cp:lastPrinted>2017-01-12T19:47:19Z</cp:lastPrinted>
  <dcterms:created xsi:type="dcterms:W3CDTF">2010-01-12T01:16:23Z</dcterms:created>
  <dcterms:modified xsi:type="dcterms:W3CDTF">2018-09-10T18:48:55Z</dcterms:modified>
</cp:coreProperties>
</file>