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99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33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1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407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756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925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8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868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80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56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706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59E2-ECC3-4671-B68E-13AD933EFB6B}" type="datetimeFigureOut">
              <a:rPr lang="es-MX" smtClean="0"/>
              <a:t>22/03/2018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2136-B2BA-4C92-B6EA-D8796E2CF3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30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tai@villahermosa.gob.mx" TargetMode="External"/><Relationship Id="rId2" Type="http://schemas.openxmlformats.org/officeDocument/2006/relationships/hyperlink" Target="mailto:marycarmenrodriguez@villahermosa.gob.mx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94313"/>
            <a:ext cx="9144000" cy="4563687"/>
          </a:xfrm>
        </p:spPr>
        <p:txBody>
          <a:bodyPr>
            <a:noAutofit/>
          </a:bodyPr>
          <a:lstStyle/>
          <a:p>
            <a:r>
              <a:rPr lang="es-MX" sz="1400" b="1" dirty="0"/>
              <a:t>Lic. Mary Carmen Alamina Rodríguez</a:t>
            </a:r>
          </a:p>
          <a:p>
            <a:r>
              <a:rPr lang="es-MX" sz="1400" b="1" dirty="0"/>
              <a:t>Coordinadora de Transparencia y Acceso a la Información Pública</a:t>
            </a:r>
          </a:p>
          <a:p>
            <a:r>
              <a:rPr lang="es-MX" sz="1400" dirty="0"/>
              <a:t>Correo electrónico:  </a:t>
            </a:r>
            <a:r>
              <a:rPr lang="es-MX" sz="1400" u="sng" dirty="0">
                <a:hlinkClick r:id="rId2"/>
              </a:rPr>
              <a:t>marycarmenrodriguez@villahermosa.gob.mx</a:t>
            </a:r>
            <a:endParaRPr lang="es-MX" sz="1400" dirty="0"/>
          </a:p>
          <a:p>
            <a:r>
              <a:rPr lang="es-MX" sz="1400" b="1" dirty="0"/>
              <a:t>Coordinación</a:t>
            </a:r>
            <a:r>
              <a:rPr lang="es-MX" sz="1400" b="1" i="1" dirty="0"/>
              <a:t> </a:t>
            </a:r>
            <a:r>
              <a:rPr lang="es-MX" sz="1400" b="1" dirty="0"/>
              <a:t>de Transparencia y Acceso a la Información Pública y Módulo de Transparencia</a:t>
            </a:r>
          </a:p>
          <a:p>
            <a:r>
              <a:rPr lang="es-MX" sz="1400" b="1" dirty="0"/>
              <a:t>de Acceso a la Información de la COTAIP</a:t>
            </a:r>
          </a:p>
          <a:p>
            <a:r>
              <a:rPr lang="es-MX" sz="1400" b="1" dirty="0"/>
              <a:t>Correo Institucional:</a:t>
            </a:r>
          </a:p>
          <a:p>
            <a:r>
              <a:rPr lang="es-MX" sz="1400" u="sng" dirty="0">
                <a:hlinkClick r:id="rId3"/>
              </a:rPr>
              <a:t>ctai@villahermosa.gob.mx</a:t>
            </a:r>
            <a:endParaRPr lang="es-MX" sz="1400" b="1" dirty="0"/>
          </a:p>
          <a:p>
            <a:r>
              <a:rPr lang="es-MX" sz="1400" b="1" dirty="0"/>
              <a:t>Domicilio:</a:t>
            </a:r>
          </a:p>
          <a:p>
            <a:r>
              <a:rPr lang="es-MX" sz="1400" dirty="0"/>
              <a:t>Calle José María Morelos y Pavón #151 esq. Progreso Col. </a:t>
            </a:r>
            <a:r>
              <a:rPr lang="es-MX" sz="1400" dirty="0" err="1"/>
              <a:t>Atasta</a:t>
            </a:r>
            <a:r>
              <a:rPr lang="es-MX" sz="1400" dirty="0"/>
              <a:t> de Serra, C.P. 86100</a:t>
            </a:r>
          </a:p>
          <a:p>
            <a:r>
              <a:rPr lang="es-MX" sz="1400" dirty="0"/>
              <a:t>Villahermosa, Tabasco</a:t>
            </a:r>
          </a:p>
          <a:p>
            <a:r>
              <a:rPr lang="es-MX" sz="1400" b="1" dirty="0"/>
              <a:t>Atención al Público:</a:t>
            </a:r>
          </a:p>
          <a:p>
            <a:r>
              <a:rPr lang="es-MX" sz="1400" dirty="0"/>
              <a:t>De lunes a viernes de 8:00 a 16:00 </a:t>
            </a:r>
            <a:r>
              <a:rPr lang="es-MX" sz="1400" dirty="0" err="1"/>
              <a:t>hrs</a:t>
            </a:r>
            <a:r>
              <a:rPr lang="es-MX" sz="1400" dirty="0"/>
              <a:t>.</a:t>
            </a:r>
          </a:p>
          <a:p>
            <a:r>
              <a:rPr lang="en-US" sz="1400" b="1" dirty="0" err="1"/>
              <a:t>Teléfono</a:t>
            </a:r>
            <a:r>
              <a:rPr lang="en-US" sz="1400" b="1" dirty="0"/>
              <a:t> </a:t>
            </a:r>
            <a:r>
              <a:rPr lang="en-US" sz="1400" b="1" dirty="0" err="1"/>
              <a:t>Directo</a:t>
            </a:r>
            <a:r>
              <a:rPr lang="en-US" sz="1400" b="1" dirty="0"/>
              <a:t>:</a:t>
            </a:r>
            <a:endParaRPr lang="es-MX" sz="1400" b="1" dirty="0"/>
          </a:p>
          <a:p>
            <a:r>
              <a:rPr lang="en-US" sz="1400" dirty="0"/>
              <a:t>3 16 63 24</a:t>
            </a:r>
            <a:endParaRPr lang="es-MX" sz="1400" dirty="0"/>
          </a:p>
          <a:p>
            <a:r>
              <a:rPr lang="en-US" sz="1400" dirty="0"/>
              <a:t> </a:t>
            </a:r>
            <a:endParaRPr lang="es-MX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33" y="337059"/>
            <a:ext cx="1998156" cy="19572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967" y="337059"/>
            <a:ext cx="2540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500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</dc:creator>
  <cp:lastModifiedBy>Karina</cp:lastModifiedBy>
  <cp:revision>1</cp:revision>
  <dcterms:created xsi:type="dcterms:W3CDTF">2018-03-22T19:23:30Z</dcterms:created>
  <dcterms:modified xsi:type="dcterms:W3CDTF">2018-03-22T19:25:15Z</dcterms:modified>
</cp:coreProperties>
</file>