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0A93817-4E54-4DEC-ABA1-63BB20A025DB}" type="datetimeFigureOut">
              <a:rPr lang="es-MX" smtClean="0"/>
              <a:t>04/01/2018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9650CA77-C125-437C-9B76-B811F96B03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864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93817-4E54-4DEC-ABA1-63BB20A025DB}" type="datetimeFigureOut">
              <a:rPr lang="es-MX" smtClean="0"/>
              <a:t>04/01/2018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CA77-C125-437C-9B76-B811F96B03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456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93817-4E54-4DEC-ABA1-63BB20A025DB}" type="datetimeFigureOut">
              <a:rPr lang="es-MX" smtClean="0"/>
              <a:t>04/01/2018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CA77-C125-437C-9B76-B811F96B03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0706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93817-4E54-4DEC-ABA1-63BB20A025DB}" type="datetimeFigureOut">
              <a:rPr lang="es-MX" smtClean="0"/>
              <a:t>04/01/2018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CA77-C125-437C-9B76-B811F96B03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3386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93817-4E54-4DEC-ABA1-63BB20A025DB}" type="datetimeFigureOut">
              <a:rPr lang="es-MX" smtClean="0"/>
              <a:t>04/01/2018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CA77-C125-437C-9B76-B811F96B03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4692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93817-4E54-4DEC-ABA1-63BB20A025DB}" type="datetimeFigureOut">
              <a:rPr lang="es-MX" smtClean="0"/>
              <a:t>04/01/2018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CA77-C125-437C-9B76-B811F96B03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0850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93817-4E54-4DEC-ABA1-63BB20A025DB}" type="datetimeFigureOut">
              <a:rPr lang="es-MX" smtClean="0"/>
              <a:t>04/01/2018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CA77-C125-437C-9B76-B811F96B03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4203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0A93817-4E54-4DEC-ABA1-63BB20A025DB}" type="datetimeFigureOut">
              <a:rPr lang="es-MX" smtClean="0"/>
              <a:t>04/01/2018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CA77-C125-437C-9B76-B811F96B03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01342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0A93817-4E54-4DEC-ABA1-63BB20A025DB}" type="datetimeFigureOut">
              <a:rPr lang="es-MX" smtClean="0"/>
              <a:t>04/01/2018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CA77-C125-437C-9B76-B811F96B03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7088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93817-4E54-4DEC-ABA1-63BB20A025DB}" type="datetimeFigureOut">
              <a:rPr lang="es-MX" smtClean="0"/>
              <a:t>04/01/2018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CA77-C125-437C-9B76-B811F96B03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9581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93817-4E54-4DEC-ABA1-63BB20A025DB}" type="datetimeFigureOut">
              <a:rPr lang="es-MX" smtClean="0"/>
              <a:t>04/01/2018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CA77-C125-437C-9B76-B811F96B03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025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93817-4E54-4DEC-ABA1-63BB20A025DB}" type="datetimeFigureOut">
              <a:rPr lang="es-MX" smtClean="0"/>
              <a:t>04/01/2018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CA77-C125-437C-9B76-B811F96B03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2080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93817-4E54-4DEC-ABA1-63BB20A025DB}" type="datetimeFigureOut">
              <a:rPr lang="es-MX" smtClean="0"/>
              <a:t>04/01/2018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CA77-C125-437C-9B76-B811F96B03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104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93817-4E54-4DEC-ABA1-63BB20A025DB}" type="datetimeFigureOut">
              <a:rPr lang="es-MX" smtClean="0"/>
              <a:t>04/01/2018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CA77-C125-437C-9B76-B811F96B03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6057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93817-4E54-4DEC-ABA1-63BB20A025DB}" type="datetimeFigureOut">
              <a:rPr lang="es-MX" smtClean="0"/>
              <a:t>04/01/2018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CA77-C125-437C-9B76-B811F96B03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528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93817-4E54-4DEC-ABA1-63BB20A025DB}" type="datetimeFigureOut">
              <a:rPr lang="es-MX" smtClean="0"/>
              <a:t>04/01/2018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CA77-C125-437C-9B76-B811F96B03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4817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93817-4E54-4DEC-ABA1-63BB20A025DB}" type="datetimeFigureOut">
              <a:rPr lang="es-MX" smtClean="0"/>
              <a:t>04/01/2018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CA77-C125-437C-9B76-B811F96B03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88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0A93817-4E54-4DEC-ABA1-63BB20A025DB}" type="datetimeFigureOut">
              <a:rPr lang="es-MX" smtClean="0"/>
              <a:t>04/01/2018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650CA77-C125-437C-9B76-B811F96B03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5660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17" y="273072"/>
            <a:ext cx="4680934" cy="1057275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811369" y="1918952"/>
            <a:ext cx="10560676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DOCUMENTO DE MODIFICACIONES 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CENTRO EN TU COMUNIDAD </a:t>
            </a:r>
            <a:endParaRPr lang="es-MX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DIF MUNICIPAL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CUARTO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TRIMESTRE 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23493" y="4073388"/>
            <a:ext cx="101485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ESTE 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PROGRAMA DIO INICIO CON 44 SERVICIOS ALA COMUNIDAD, MODIFICÁNDOSE EN ESTE EJERCICIO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PRESUPUESTAL  </a:t>
            </a:r>
            <a:r>
              <a:rPr lang="es-MX" b="1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b="1" smtClean="0">
                <a:latin typeface="Arial" panose="020B0604020202020204" pitchFamily="34" charset="0"/>
                <a:cs typeface="Arial" panose="020B0604020202020204" pitchFamily="34" charset="0"/>
              </a:rPr>
              <a:t>2017) 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A  35  SERVICIOS.</a:t>
            </a:r>
          </a:p>
          <a:p>
            <a:pPr algn="just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ESTO DEBIDO A QUE ALGUNAS DEPENDENCIAS FEDERALES, YA NO CONTINUARON POR RAZONES DE AGENDA DE TRABAJO.</a:t>
            </a:r>
          </a:p>
          <a:p>
            <a:pPr algn="just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TALES COMO PROFECO, CORAZÓN AMIGO  ENTRE OTRAS. 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45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2531" y="1475944"/>
            <a:ext cx="8761413" cy="706964"/>
          </a:xfrm>
        </p:spPr>
        <p:txBody>
          <a:bodyPr/>
          <a:lstStyle/>
          <a:p>
            <a:pPr algn="ctr"/>
            <a:r>
              <a:rPr lang="es-MX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DOCUMENTO DE </a:t>
            </a:r>
            <a:r>
              <a:rPr lang="es-MX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MODIFICACIONES </a:t>
            </a:r>
            <a:br>
              <a:rPr lang="es-MX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CENTRO EN TU COMUNIDAD </a:t>
            </a:r>
            <a:br>
              <a:rPr lang="es-MX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 MUNICIPAL </a:t>
            </a:r>
            <a:br>
              <a:rPr lang="es-MX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CUARTO</a:t>
            </a:r>
            <a:r>
              <a:rPr lang="es-MX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TRIMESTRE </a:t>
            </a:r>
            <a:r>
              <a:rPr lang="es-MX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es-MX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El Programa Centro en tu Comunidad</a:t>
            </a:r>
          </a:p>
          <a:p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Es impulsado por el Sistema Municipal para el Desarrollo Integral de la Familia (SMDIF), con la filosofía de realizar un trabajo apoyando a las comunidades con los servicios que se brindan , como consultas médicas , entrega de medicamentos, odontología ,cortes de cabello, apoyo al campo , bolsa de trabajo  entre otras actividades.</a:t>
            </a:r>
          </a:p>
          <a:p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•El Programa prevé la inclusión de todas las familias de centro, dentro de una convivencia respetuosa y generación de un diálogo armonioso. El cual se lleva a cabo de martes, a jueves todas las semanas del mes llevando a la brigada todos estos servicios</a:t>
            </a:r>
            <a:r>
              <a:rPr lang="es-MX" dirty="0"/>
              <a:t>.</a:t>
            </a:r>
          </a:p>
          <a:p>
            <a:r>
              <a:rPr lang="es-MX" dirty="0"/>
              <a:t> </a:t>
            </a:r>
          </a:p>
          <a:p>
            <a:endParaRPr lang="es-MX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17" y="273072"/>
            <a:ext cx="4680934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8916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Sala de reuniones 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31</TotalTime>
  <Words>166</Words>
  <Application>Microsoft Office PowerPoint</Application>
  <PresentationFormat>Panorámica</PresentationFormat>
  <Paragraphs>16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Sala de reuniones Ion</vt:lpstr>
      <vt:lpstr>Presentación de PowerPoint</vt:lpstr>
      <vt:lpstr> DOCUMENTO DE MODIFICACIONES  CENTRO EN TU COMUNIDAD  DIF MUNICIPAL  CUARTO TRIMESTRE 2017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DIF CENTRO</dc:creator>
  <cp:lastModifiedBy>DIF CENTRO</cp:lastModifiedBy>
  <cp:revision>10</cp:revision>
  <dcterms:created xsi:type="dcterms:W3CDTF">2017-10-06T18:49:34Z</dcterms:created>
  <dcterms:modified xsi:type="dcterms:W3CDTF">2018-01-04T15:44:59Z</dcterms:modified>
</cp:coreProperties>
</file>