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C0A93817-4E54-4DEC-ABA1-63BB20A025DB}" type="datetimeFigureOut">
              <a:rPr lang="es-MX" smtClean="0"/>
              <a:t>04/01/2018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9650CA77-C125-437C-9B76-B811F96B03E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986461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93817-4E54-4DEC-ABA1-63BB20A025DB}" type="datetimeFigureOut">
              <a:rPr lang="es-MX" smtClean="0"/>
              <a:t>04/01/2018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0CA77-C125-437C-9B76-B811F96B03E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684566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93817-4E54-4DEC-ABA1-63BB20A025DB}" type="datetimeFigureOut">
              <a:rPr lang="es-MX" smtClean="0"/>
              <a:t>04/01/2018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0CA77-C125-437C-9B76-B811F96B03E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207065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93817-4E54-4DEC-ABA1-63BB20A025DB}" type="datetimeFigureOut">
              <a:rPr lang="es-MX" smtClean="0"/>
              <a:t>04/01/2018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0CA77-C125-437C-9B76-B811F96B03E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133869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93817-4E54-4DEC-ABA1-63BB20A025DB}" type="datetimeFigureOut">
              <a:rPr lang="es-MX" smtClean="0"/>
              <a:t>04/01/2018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0CA77-C125-437C-9B76-B811F96B03E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246923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93817-4E54-4DEC-ABA1-63BB20A025DB}" type="datetimeFigureOut">
              <a:rPr lang="es-MX" smtClean="0"/>
              <a:t>04/01/2018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0CA77-C125-437C-9B76-B811F96B03E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608509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93817-4E54-4DEC-ABA1-63BB20A025DB}" type="datetimeFigureOut">
              <a:rPr lang="es-MX" smtClean="0"/>
              <a:t>04/01/2018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0CA77-C125-437C-9B76-B811F96B03E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042031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C0A93817-4E54-4DEC-ABA1-63BB20A025DB}" type="datetimeFigureOut">
              <a:rPr lang="es-MX" smtClean="0"/>
              <a:t>04/01/2018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0CA77-C125-437C-9B76-B811F96B03E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9013420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0A93817-4E54-4DEC-ABA1-63BB20A025DB}" type="datetimeFigureOut">
              <a:rPr lang="es-MX" smtClean="0"/>
              <a:t>04/01/2018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0CA77-C125-437C-9B76-B811F96B03E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57088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93817-4E54-4DEC-ABA1-63BB20A025DB}" type="datetimeFigureOut">
              <a:rPr lang="es-MX" smtClean="0"/>
              <a:t>04/01/2018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0CA77-C125-437C-9B76-B811F96B03E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195814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93817-4E54-4DEC-ABA1-63BB20A025DB}" type="datetimeFigureOut">
              <a:rPr lang="es-MX" smtClean="0"/>
              <a:t>04/01/2018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0CA77-C125-437C-9B76-B811F96B03E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902588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93817-4E54-4DEC-ABA1-63BB20A025DB}" type="datetimeFigureOut">
              <a:rPr lang="es-MX" smtClean="0"/>
              <a:t>04/01/2018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0CA77-C125-437C-9B76-B811F96B03E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220800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93817-4E54-4DEC-ABA1-63BB20A025DB}" type="datetimeFigureOut">
              <a:rPr lang="es-MX" smtClean="0"/>
              <a:t>04/01/2018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0CA77-C125-437C-9B76-B811F96B03E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410438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93817-4E54-4DEC-ABA1-63BB20A025DB}" type="datetimeFigureOut">
              <a:rPr lang="es-MX" smtClean="0"/>
              <a:t>04/01/2018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0CA77-C125-437C-9B76-B811F96B03E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260570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93817-4E54-4DEC-ABA1-63BB20A025DB}" type="datetimeFigureOut">
              <a:rPr lang="es-MX" smtClean="0"/>
              <a:t>04/01/2018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0CA77-C125-437C-9B76-B811F96B03E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552849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93817-4E54-4DEC-ABA1-63BB20A025DB}" type="datetimeFigureOut">
              <a:rPr lang="es-MX" smtClean="0"/>
              <a:t>04/01/2018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0CA77-C125-437C-9B76-B811F96B03E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748173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93817-4E54-4DEC-ABA1-63BB20A025DB}" type="datetimeFigureOut">
              <a:rPr lang="es-MX" smtClean="0"/>
              <a:t>04/01/2018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0CA77-C125-437C-9B76-B811F96B03E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088615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C0A93817-4E54-4DEC-ABA1-63BB20A025DB}" type="datetimeFigureOut">
              <a:rPr lang="es-MX" smtClean="0"/>
              <a:t>04/01/2018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s-MX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9650CA77-C125-437C-9B76-B811F96B03E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256606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  <p:sldLayoutId id="2147483729" r:id="rId15"/>
    <p:sldLayoutId id="2147483730" r:id="rId16"/>
    <p:sldLayoutId id="2147483731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917" y="273072"/>
            <a:ext cx="4680934" cy="1057275"/>
          </a:xfrm>
          <a:prstGeom prst="rect">
            <a:avLst/>
          </a:prstGeom>
        </p:spPr>
      </p:pic>
      <p:sp>
        <p:nvSpPr>
          <p:cNvPr id="2" name="CuadroTexto 1"/>
          <p:cNvSpPr txBox="1"/>
          <p:nvPr/>
        </p:nvSpPr>
        <p:spPr>
          <a:xfrm>
            <a:off x="811369" y="1918952"/>
            <a:ext cx="10560676" cy="2154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s-MX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MX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MX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MX" sz="2000" b="1" dirty="0">
                <a:latin typeface="Arial" panose="020B0604020202020204" pitchFamily="34" charset="0"/>
                <a:cs typeface="Arial" panose="020B0604020202020204" pitchFamily="34" charset="0"/>
              </a:rPr>
              <a:t>DOCUMENTO DE MODIFICACIONES </a:t>
            </a:r>
            <a:br>
              <a:rPr lang="es-MX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000" b="1" dirty="0">
                <a:latin typeface="Arial" panose="020B0604020202020204" pitchFamily="34" charset="0"/>
                <a:cs typeface="Arial" panose="020B0604020202020204" pitchFamily="34" charset="0"/>
              </a:rPr>
              <a:t>CENTRO EN TU COMUNIDAD </a:t>
            </a:r>
            <a:endParaRPr lang="es-MX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MX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DIF MUNICIPAL </a:t>
            </a:r>
            <a:r>
              <a:rPr lang="es-MX" sz="20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CUARTO</a:t>
            </a:r>
            <a:r>
              <a:rPr lang="es-MX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000" b="1" dirty="0">
                <a:latin typeface="Arial" panose="020B0604020202020204" pitchFamily="34" charset="0"/>
                <a:cs typeface="Arial" panose="020B0604020202020204" pitchFamily="34" charset="0"/>
              </a:rPr>
              <a:t>TRIMESTRE </a:t>
            </a:r>
            <a:r>
              <a:rPr lang="es-MX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2017</a:t>
            </a:r>
            <a:endParaRPr lang="es-MX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1223493" y="4073388"/>
            <a:ext cx="1014855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MX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MX" b="1" dirty="0" smtClean="0">
                <a:latin typeface="Arial" panose="020B0604020202020204" pitchFamily="34" charset="0"/>
                <a:cs typeface="Arial" panose="020B0604020202020204" pitchFamily="34" charset="0"/>
              </a:rPr>
              <a:t>ESTE </a:t>
            </a:r>
            <a:r>
              <a:rPr lang="es-MX" b="1" dirty="0">
                <a:latin typeface="Arial" panose="020B0604020202020204" pitchFamily="34" charset="0"/>
                <a:cs typeface="Arial" panose="020B0604020202020204" pitchFamily="34" charset="0"/>
              </a:rPr>
              <a:t>PROGRAMA DIO INICIO CON 44 SERVICIOS ALA COMUNIDAD, MODIFICÁNDOSE EN ESTE EJERCICIO </a:t>
            </a:r>
            <a:r>
              <a:rPr lang="es-MX" b="1" dirty="0" smtClean="0">
                <a:latin typeface="Arial" panose="020B0604020202020204" pitchFamily="34" charset="0"/>
                <a:cs typeface="Arial" panose="020B0604020202020204" pitchFamily="34" charset="0"/>
              </a:rPr>
              <a:t>PRESUPUESTAL  </a:t>
            </a:r>
            <a:r>
              <a:rPr lang="es-MX" b="1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s-MX" b="1" smtClean="0">
                <a:latin typeface="Arial" panose="020B0604020202020204" pitchFamily="34" charset="0"/>
                <a:cs typeface="Arial" panose="020B0604020202020204" pitchFamily="34" charset="0"/>
              </a:rPr>
              <a:t>2017)  </a:t>
            </a:r>
            <a:r>
              <a:rPr lang="es-MX" b="1" dirty="0" smtClean="0">
                <a:latin typeface="Arial" panose="020B0604020202020204" pitchFamily="34" charset="0"/>
                <a:cs typeface="Arial" panose="020B0604020202020204" pitchFamily="34" charset="0"/>
              </a:rPr>
              <a:t>A  35  SERVICIOS.</a:t>
            </a:r>
          </a:p>
          <a:p>
            <a:pPr algn="just"/>
            <a:endParaRPr lang="es-MX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MX" b="1" dirty="0" smtClean="0">
                <a:latin typeface="Arial" panose="020B0604020202020204" pitchFamily="34" charset="0"/>
                <a:cs typeface="Arial" panose="020B0604020202020204" pitchFamily="34" charset="0"/>
              </a:rPr>
              <a:t>ESTO DEBIDO A QUE ALGUNAS DEPENDENCIAS FEDERALES, YA NO CONTINUARON POR RAZONES DE AGENDA DE TRABAJO.</a:t>
            </a:r>
          </a:p>
          <a:p>
            <a:pPr algn="just"/>
            <a:endParaRPr lang="es-MX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MX" b="1" dirty="0" smtClean="0">
                <a:latin typeface="Arial" panose="020B0604020202020204" pitchFamily="34" charset="0"/>
                <a:cs typeface="Arial" panose="020B0604020202020204" pitchFamily="34" charset="0"/>
              </a:rPr>
              <a:t>TALES COMO PROFECO, CORAZÓN AMIGO  ENTRE OTRAS. </a:t>
            </a:r>
            <a:endParaRPr lang="es-MX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8453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12531" y="1475944"/>
            <a:ext cx="8761413" cy="706964"/>
          </a:xfrm>
        </p:spPr>
        <p:txBody>
          <a:bodyPr/>
          <a:lstStyle/>
          <a:p>
            <a:pPr algn="ctr"/>
            <a:r>
              <a:rPr lang="es-MX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DOCUMENTO DE </a:t>
            </a:r>
            <a:r>
              <a:rPr lang="es-MX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MODIFICACIONES </a:t>
            </a:r>
            <a:br>
              <a:rPr lang="es-MX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CENTRO EN TU COMUNIDAD </a:t>
            </a:r>
            <a:br>
              <a:rPr lang="es-MX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DIF MUNICIPAL </a:t>
            </a:r>
            <a:br>
              <a:rPr lang="es-MX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CUARTO</a:t>
            </a:r>
            <a:r>
              <a:rPr lang="es-MX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TRIMESTRE </a:t>
            </a:r>
            <a:r>
              <a:rPr lang="es-MX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2017</a:t>
            </a:r>
            <a:endParaRPr lang="es-MX" sz="1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MX" b="1" dirty="0">
                <a:latin typeface="Arial" panose="020B0604020202020204" pitchFamily="34" charset="0"/>
                <a:cs typeface="Arial" panose="020B0604020202020204" pitchFamily="34" charset="0"/>
              </a:rPr>
              <a:t>El Programa Centro en tu Comunidad</a:t>
            </a:r>
          </a:p>
          <a:p>
            <a:r>
              <a:rPr lang="es-MX" b="1" dirty="0">
                <a:latin typeface="Arial" panose="020B0604020202020204" pitchFamily="34" charset="0"/>
                <a:cs typeface="Arial" panose="020B0604020202020204" pitchFamily="34" charset="0"/>
              </a:rPr>
              <a:t>Es impulsado por el Sistema Municipal para el Desarrollo Integral de la Familia (SMDIF), con la filosofía de realizar un trabajo apoyando a las comunidades con los servicios que se brindan , como consultas médicas , entrega de medicamentos, odontología ,cortes de cabello, apoyo al campo , bolsa de trabajo  entre otras actividades.</a:t>
            </a:r>
          </a:p>
          <a:p>
            <a:r>
              <a:rPr lang="es-MX" b="1" dirty="0">
                <a:latin typeface="Arial" panose="020B0604020202020204" pitchFamily="34" charset="0"/>
                <a:cs typeface="Arial" panose="020B0604020202020204" pitchFamily="34" charset="0"/>
              </a:rPr>
              <a:t>•El Programa prevé la inclusión de todas las familias de centro, dentro de una convivencia respetuosa y generación de un diálogo armonioso. El cual se lleva a cabo de martes, a jueves todas las semanas del mes llevando a la brigada todos estos servicios</a:t>
            </a:r>
            <a:r>
              <a:rPr lang="es-MX" dirty="0"/>
              <a:t>.</a:t>
            </a:r>
          </a:p>
          <a:p>
            <a:r>
              <a:rPr lang="es-MX" dirty="0"/>
              <a:t> </a:t>
            </a:r>
          </a:p>
          <a:p>
            <a:endParaRPr lang="es-MX" dirty="0"/>
          </a:p>
        </p:txBody>
      </p:sp>
      <p:pic>
        <p:nvPicPr>
          <p:cNvPr id="4" name="Imagen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917" y="273072"/>
            <a:ext cx="4680934" cy="1057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589161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la de reuniones Ion">
  <a:themeElements>
    <a:clrScheme name="Sala de reuniones Ion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Sala de reuniones 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ala de reuniones 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31</TotalTime>
  <Words>166</Words>
  <Application>Microsoft Office PowerPoint</Application>
  <PresentationFormat>Panorámica</PresentationFormat>
  <Paragraphs>16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Century Gothic</vt:lpstr>
      <vt:lpstr>Wingdings 3</vt:lpstr>
      <vt:lpstr>Sala de reuniones Ion</vt:lpstr>
      <vt:lpstr>Presentación de PowerPoint</vt:lpstr>
      <vt:lpstr> DOCUMENTO DE MODIFICACIONES  CENTRO EN TU COMUNIDAD  DIF MUNICIPAL  CUARTO TRIMESTRE 2017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DIF CENTRO</dc:creator>
  <cp:lastModifiedBy>DIF CENTRO</cp:lastModifiedBy>
  <cp:revision>10</cp:revision>
  <dcterms:created xsi:type="dcterms:W3CDTF">2017-10-06T18:49:34Z</dcterms:created>
  <dcterms:modified xsi:type="dcterms:W3CDTF">2018-01-04T15:44:59Z</dcterms:modified>
</cp:coreProperties>
</file>