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 showGuides="1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29/09/2017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ctorgutierrez@villahermosa.gob.m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rodriguez@villahermosa.gob.mx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42"/>
            <a:ext cx="9168227" cy="687924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3" name="2 Rectángulo"/>
          <p:cNvSpPr/>
          <p:nvPr/>
        </p:nvSpPr>
        <p:spPr>
          <a:xfrm>
            <a:off x="899592" y="332656"/>
            <a:ext cx="7416824" cy="1136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s-MX" sz="1600" b="1" dirty="0" smtClean="0">
                <a:latin typeface="Arial"/>
                <a:ea typeface="Calibri"/>
                <a:cs typeface="Times New Roman"/>
              </a:rPr>
              <a:t>DIRECTORIO INSTITUCIONAL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latin typeface="Arial"/>
                <a:ea typeface="Calibri"/>
                <a:cs typeface="Times New Roman"/>
              </a:rPr>
              <a:t>3ER. TRIMESTRE JULIO-SEPTIEMBRE-2017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</p:txBody>
      </p:sp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5148064" y="6453336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16:00 HRS.</a:t>
            </a:r>
            <a:r>
              <a:rPr lang="es-MX" sz="800" b="1" dirty="0">
                <a:ea typeface="Calibri"/>
              </a:rPr>
              <a:t> TELÉFONO: 315-96-87 </a:t>
            </a:r>
            <a:endParaRPr lang="es-MX" sz="800" dirty="0">
              <a:latin typeface="Tahoma"/>
              <a:ea typeface="Calibri"/>
            </a:endParaRPr>
          </a:p>
          <a:p>
            <a:pPr>
              <a:spcAft>
                <a:spcPts val="0"/>
              </a:spcAft>
            </a:pPr>
            <a:endParaRPr lang="es-MX" sz="800" b="1" dirty="0" smtClean="0">
              <a:ea typeface="Calibri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4728845" y="116632"/>
            <a:ext cx="441515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endParaRPr lang="es-MX" sz="1100" b="1" dirty="0" smtClean="0">
              <a:latin typeface="Calibri"/>
              <a:ea typeface="Calibri"/>
              <a:cs typeface="Times New Roman"/>
            </a:endParaRPr>
          </a:p>
          <a:p>
            <a:pPr algn="r">
              <a:spcAft>
                <a:spcPts val="0"/>
              </a:spcAft>
            </a:pPr>
            <a:r>
              <a:rPr lang="es-MX" sz="1100" b="1" dirty="0" smtClean="0">
                <a:latin typeface="Calibri"/>
                <a:ea typeface="Calibri"/>
                <a:cs typeface="Times New Roman"/>
              </a:rPr>
              <a:t>DIRECCIÓN DE </a:t>
            </a:r>
            <a:r>
              <a:rPr lang="es-MX" sz="1100" b="1" dirty="0">
                <a:ea typeface="Calibri"/>
                <a:cs typeface="Times New Roman"/>
              </a:rPr>
              <a:t>ATENCIÓN CIUDADANA</a:t>
            </a:r>
            <a:endParaRPr lang="es-MX" sz="1100" b="1" dirty="0" smtClean="0">
              <a:latin typeface="Calibri"/>
              <a:ea typeface="Calibri"/>
              <a:cs typeface="Times New Roman"/>
            </a:endParaRP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1114624" y="6384862"/>
            <a:ext cx="280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PROLONG. DE   </a:t>
            </a:r>
            <a:r>
              <a:rPr lang="es-MX" sz="700" b="1" dirty="0">
                <a:effectLst/>
                <a:latin typeface="Calibri"/>
                <a:ea typeface="Calibri"/>
                <a:cs typeface="Times New Roman"/>
              </a:rPr>
              <a:t>PASEO </a:t>
            </a: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TABASCO # 1401. </a:t>
            </a:r>
          </a:p>
          <a:p>
            <a:pPr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COL</a:t>
            </a:r>
            <a:r>
              <a:rPr lang="es-MX" sz="700" b="1" dirty="0">
                <a:latin typeface="Calibri"/>
                <a:ea typeface="Calibri"/>
                <a:cs typeface="Times New Roman"/>
              </a:rPr>
              <a:t>.</a:t>
            </a:r>
            <a:r>
              <a:rPr lang="es-MX" sz="7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 TABASCO 2000 ; C.P</a:t>
            </a:r>
            <a:r>
              <a:rPr lang="es-MX" sz="700" b="1" dirty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86035 VILLAHERMOSA TABASCO.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473764"/>
              </p:ext>
            </p:extLst>
          </p:nvPr>
        </p:nvGraphicFramePr>
        <p:xfrm>
          <a:off x="539550" y="1397000"/>
          <a:ext cx="8208915" cy="481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3"/>
                <a:gridCol w="1814603"/>
                <a:gridCol w="1512168"/>
                <a:gridCol w="2016224"/>
                <a:gridCol w="1224137"/>
              </a:tblGrid>
              <a:tr h="57747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FOTO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NOMBRE DEL FUNCIONARIO PÚBLICO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CARGO QUE OCUPA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CORREO INSTITUCIONAL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TELÉFONO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44449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LIC. VICTOR GUTIERREZ</a:t>
                      </a:r>
                      <a:r>
                        <a:rPr lang="es-MX" sz="1400" baseline="0" dirty="0" smtClean="0"/>
                        <a:t> BAEZA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DIRECTOR DE ATENCIÓN CIUDADANA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victorgutierrez@villahermosa.gob.mx</a:t>
                      </a:r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3-10-32-32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 1128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400" dirty="0" smtClean="0"/>
                        <a:t>LIC. JHONNY MAGAÑA ALVAREZ</a:t>
                      </a:r>
                    </a:p>
                    <a:p>
                      <a:pPr algn="ctr"/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 DE LA UNIDAD DE ENLACE ADMINISTRATIVO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lege79@yahoo.com</a:t>
                      </a:r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3-10-32-32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 1129</a:t>
                      </a:r>
                      <a:endParaRPr lang="es-MX" sz="1400" dirty="0" smtClean="0"/>
                    </a:p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7354"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LIC. JHONNY MAGAÑA ALVAREZ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SUBDIRECCIÓN DE ATENCIÓN Y GESTIÓN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smtClean="0"/>
                        <a:t>lege79@yahoo.com</a:t>
                      </a:r>
                    </a:p>
                    <a:p>
                      <a:pPr algn="ctr"/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3-10-32-32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1129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" name="Imagen 8" descr="Descripción: http://villahermosa.gob.mx/c_servidores_publicos/FotosGGR/110x125_5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" y="2276872"/>
            <a:ext cx="1146974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5085184"/>
            <a:ext cx="965026" cy="105132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377" y="3685786"/>
            <a:ext cx="1132736" cy="123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42"/>
            <a:ext cx="9168227" cy="687924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5148064" y="6453336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16:00 HRS.</a:t>
            </a:r>
            <a:r>
              <a:rPr lang="es-MX" sz="800" b="1" dirty="0">
                <a:ea typeface="Calibri"/>
              </a:rPr>
              <a:t> TELÉFONO: 315-96-87 </a:t>
            </a:r>
            <a:endParaRPr lang="es-MX" sz="800" dirty="0">
              <a:latin typeface="Tahoma"/>
              <a:ea typeface="Calibri"/>
            </a:endParaRPr>
          </a:p>
          <a:p>
            <a:pPr>
              <a:spcAft>
                <a:spcPts val="0"/>
              </a:spcAft>
            </a:pPr>
            <a:endParaRPr lang="es-MX" sz="800" b="1" dirty="0" smtClean="0">
              <a:ea typeface="Calibri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4728845" y="116632"/>
            <a:ext cx="44151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100" b="1" dirty="0" smtClean="0">
                <a:latin typeface="Calibri"/>
                <a:ea typeface="Calibri"/>
                <a:cs typeface="Times New Roman"/>
              </a:rPr>
              <a:t>DIRECCIÓN DE </a:t>
            </a:r>
            <a:r>
              <a:rPr lang="es-MX" sz="1100" b="1" dirty="0">
                <a:ea typeface="Calibri"/>
                <a:cs typeface="Times New Roman"/>
              </a:rPr>
              <a:t>ATENCIÓN CIUDADANA</a:t>
            </a:r>
            <a:endParaRPr lang="es-MX" sz="1100" b="1" dirty="0" smtClean="0">
              <a:latin typeface="Calibri"/>
              <a:ea typeface="Calibri"/>
              <a:cs typeface="Times New Roman"/>
            </a:endParaRP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1114624" y="6384862"/>
            <a:ext cx="280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PROLONG. DE   </a:t>
            </a:r>
            <a:r>
              <a:rPr lang="es-MX" sz="700" b="1" dirty="0">
                <a:effectLst/>
                <a:latin typeface="Calibri"/>
                <a:ea typeface="Calibri"/>
                <a:cs typeface="Times New Roman"/>
              </a:rPr>
              <a:t>PASEO </a:t>
            </a: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TABASCO # 1401. </a:t>
            </a:r>
          </a:p>
          <a:p>
            <a:pPr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COL</a:t>
            </a:r>
            <a:r>
              <a:rPr lang="es-MX" sz="700" b="1" dirty="0">
                <a:latin typeface="Calibri"/>
                <a:ea typeface="Calibri"/>
                <a:cs typeface="Times New Roman"/>
              </a:rPr>
              <a:t>.</a:t>
            </a:r>
            <a:r>
              <a:rPr lang="es-MX" sz="7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 TABASCO 2000 ; C.P</a:t>
            </a:r>
            <a:r>
              <a:rPr lang="es-MX" sz="700" b="1" dirty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86035 VILLAHERMOSA TABASCO.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09117"/>
              </p:ext>
            </p:extLst>
          </p:nvPr>
        </p:nvGraphicFramePr>
        <p:xfrm>
          <a:off x="539550" y="1196752"/>
          <a:ext cx="8208915" cy="511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3"/>
                <a:gridCol w="1670587"/>
                <a:gridCol w="1612979"/>
                <a:gridCol w="1987421"/>
                <a:gridCol w="1296145"/>
              </a:tblGrid>
              <a:tr h="78775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FOTO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NOMBRE DEL FUNCIONARIO PÚBLICO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CARGO QUE OCUPA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CORREO INSTITUCIONAL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TELEFONO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156464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MARIA DOLORES GUTIÉRREZ FERRER</a:t>
                      </a:r>
                      <a:endParaRPr lang="es-MX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SUBDIRECCIÓN DE ORGANIZACIÓN Y VINCULACIÓN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mariagutierrez@villahermosa.gob.mx</a:t>
                      </a:r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3-10-32-32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 1129</a:t>
                      </a:r>
                      <a:endParaRPr lang="es-MX" sz="1400" dirty="0" smtClean="0"/>
                    </a:p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WILBERT TORRES LÓPEZ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ATENCIÓN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wilberttorres@villahermosa.gob.mx</a:t>
                      </a:r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3-15-96-87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CLARA MARITZA DE LA CRUZ FRÍAS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DEPARTAMENTO DE GESTIÓN</a:t>
                      </a:r>
                      <a:endParaRPr lang="es-MX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claradelacruz@villahermosa.gob.mx</a:t>
                      </a:r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3-15-96-87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MARIA DEL ROSARIO RODRÍGUEZ MACÍAS</a:t>
                      </a:r>
                      <a:endParaRPr lang="es-MX" sz="1400" dirty="0" smtClean="0"/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DEPARTAMENTO DE ORGANIZACIÓN</a:t>
                      </a:r>
                      <a:endParaRPr lang="es-MX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mariarodriguez@villahermosa.gob.mx</a:t>
                      </a:r>
                      <a:endParaRPr lang="es-MX" sz="1000" dirty="0" smtClean="0"/>
                    </a:p>
                    <a:p>
                      <a:pPr algn="ctr"/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3-15-96-87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9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4" t="10417" r="12408" b="17500"/>
          <a:stretch>
            <a:fillRect/>
          </a:stretch>
        </p:blipFill>
        <p:spPr bwMode="auto">
          <a:xfrm>
            <a:off x="971600" y="2060848"/>
            <a:ext cx="864096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3" t="14865" r="26297" b="44678"/>
          <a:stretch>
            <a:fillRect/>
          </a:stretch>
        </p:blipFill>
        <p:spPr bwMode="auto">
          <a:xfrm>
            <a:off x="935554" y="3212976"/>
            <a:ext cx="936104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11 Imagen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8" t="16417" r="17540" b="26666"/>
          <a:stretch>
            <a:fillRect/>
          </a:stretch>
        </p:blipFill>
        <p:spPr bwMode="auto">
          <a:xfrm>
            <a:off x="870399" y="4221088"/>
            <a:ext cx="1001259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25" y="5373216"/>
            <a:ext cx="694856" cy="894392"/>
          </a:xfrm>
          <a:prstGeom prst="rect">
            <a:avLst/>
          </a:prstGeom>
        </p:spPr>
      </p:pic>
      <p:sp>
        <p:nvSpPr>
          <p:cNvPr id="15" name="2 Rectángulo"/>
          <p:cNvSpPr/>
          <p:nvPr/>
        </p:nvSpPr>
        <p:spPr>
          <a:xfrm>
            <a:off x="971600" y="332656"/>
            <a:ext cx="7416824" cy="1136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s-MX" sz="1600" b="1" dirty="0" smtClean="0">
                <a:latin typeface="Arial"/>
                <a:ea typeface="Calibri"/>
                <a:cs typeface="Times New Roman"/>
              </a:rPr>
              <a:t>DIRECTORIO INSTITUCIONAL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latin typeface="Arial"/>
                <a:ea typeface="Calibri"/>
                <a:cs typeface="Times New Roman"/>
              </a:rPr>
              <a:t>3ER. TRIMESTRE JULIO-SEPTIEMBRE-2017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54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42"/>
            <a:ext cx="9168227" cy="687924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5148064" y="6453336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16:00 HRS.</a:t>
            </a:r>
            <a:r>
              <a:rPr lang="es-MX" sz="800" b="1" dirty="0">
                <a:ea typeface="Calibri"/>
              </a:rPr>
              <a:t> TELÉFONO: 315-96-87 </a:t>
            </a:r>
            <a:endParaRPr lang="es-MX" sz="800" dirty="0">
              <a:latin typeface="Tahoma"/>
              <a:ea typeface="Calibri"/>
            </a:endParaRPr>
          </a:p>
          <a:p>
            <a:pPr>
              <a:spcAft>
                <a:spcPts val="0"/>
              </a:spcAft>
            </a:pPr>
            <a:endParaRPr lang="es-MX" sz="800" b="1" dirty="0" smtClean="0">
              <a:ea typeface="Calibri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4728845" y="116632"/>
            <a:ext cx="44151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100" b="1" dirty="0" smtClean="0">
                <a:latin typeface="Calibri"/>
                <a:ea typeface="Calibri"/>
                <a:cs typeface="Times New Roman"/>
              </a:rPr>
              <a:t>DIRECCIÓN DE </a:t>
            </a:r>
            <a:r>
              <a:rPr lang="es-MX" sz="1100" b="1" dirty="0">
                <a:ea typeface="Calibri"/>
                <a:cs typeface="Times New Roman"/>
              </a:rPr>
              <a:t>ATENCIÓN CIUDADANA</a:t>
            </a:r>
            <a:endParaRPr lang="es-MX" sz="1100" b="1" dirty="0" smtClean="0">
              <a:latin typeface="Calibri"/>
              <a:ea typeface="Calibri"/>
              <a:cs typeface="Times New Roman"/>
            </a:endParaRP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1114624" y="6384862"/>
            <a:ext cx="280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PROLONG. DE   </a:t>
            </a:r>
            <a:r>
              <a:rPr lang="es-MX" sz="700" b="1" dirty="0">
                <a:effectLst/>
                <a:latin typeface="Calibri"/>
                <a:ea typeface="Calibri"/>
                <a:cs typeface="Times New Roman"/>
              </a:rPr>
              <a:t>PASEO </a:t>
            </a: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TABASCO # 1401. </a:t>
            </a:r>
          </a:p>
          <a:p>
            <a:pPr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COL</a:t>
            </a:r>
            <a:r>
              <a:rPr lang="es-MX" sz="700" b="1" dirty="0">
                <a:latin typeface="Calibri"/>
                <a:ea typeface="Calibri"/>
                <a:cs typeface="Times New Roman"/>
              </a:rPr>
              <a:t>.</a:t>
            </a:r>
            <a:r>
              <a:rPr lang="es-MX" sz="7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 TABASCO 2000 ; C.P</a:t>
            </a:r>
            <a:r>
              <a:rPr lang="es-MX" sz="700" b="1" dirty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86035 VILLAHERMOSA TABASCO.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12460"/>
              </p:ext>
            </p:extLst>
          </p:nvPr>
        </p:nvGraphicFramePr>
        <p:xfrm>
          <a:off x="539550" y="1340767"/>
          <a:ext cx="8208915" cy="338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3"/>
                <a:gridCol w="1670587"/>
                <a:gridCol w="1612979"/>
                <a:gridCol w="1987421"/>
                <a:gridCol w="1296145"/>
              </a:tblGrid>
              <a:tr h="137127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FOTO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NOMBRE DEL FUNCIONARIO PÚBLICO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CARGO QUE OCUPA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CORREO INSTITUCIONAL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TELEFONO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01310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JORGE ENRIQUE FERRER AGUILAR</a:t>
                      </a:r>
                      <a:endParaRPr lang="es-MX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ENLACE Y VINCULACIÓN</a:t>
                      </a:r>
                      <a:endParaRPr lang="es-MX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jorgeferrer@villahermosa.gob.mx</a:t>
                      </a:r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3-15-96-87</a:t>
                      </a: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576" y="2876938"/>
            <a:ext cx="1224136" cy="1632182"/>
          </a:xfrm>
          <a:prstGeom prst="rect">
            <a:avLst/>
          </a:prstGeom>
        </p:spPr>
      </p:pic>
      <p:sp>
        <p:nvSpPr>
          <p:cNvPr id="10" name="2 Rectángulo"/>
          <p:cNvSpPr/>
          <p:nvPr/>
        </p:nvSpPr>
        <p:spPr>
          <a:xfrm>
            <a:off x="1020433" y="404664"/>
            <a:ext cx="7416824" cy="1136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s-MX" sz="1600" b="1" dirty="0" smtClean="0">
                <a:latin typeface="Arial"/>
                <a:ea typeface="Calibri"/>
                <a:cs typeface="Times New Roman"/>
              </a:rPr>
              <a:t>DIRECTORIO INSTITUCIONAL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latin typeface="Arial"/>
                <a:ea typeface="Calibri"/>
                <a:cs typeface="Times New Roman"/>
              </a:rPr>
              <a:t>3ER. TRIMESTRE JULIO-SEPTIEMBRE-2017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Arial"/>
                <a:ea typeface="Calibri"/>
                <a:cs typeface="Times New Roman"/>
              </a:rPr>
              <a:t> </a:t>
            </a:r>
            <a:endParaRPr lang="es-MX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99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272</Words>
  <Application>Microsoft Office PowerPoint</Application>
  <PresentationFormat>Presentación en pantalla (4:3)</PresentationFormat>
  <Paragraphs>85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CENTRO</cp:lastModifiedBy>
  <cp:revision>67</cp:revision>
  <cp:lastPrinted>2016-09-08T22:21:13Z</cp:lastPrinted>
  <dcterms:created xsi:type="dcterms:W3CDTF">2016-06-23T22:48:03Z</dcterms:created>
  <dcterms:modified xsi:type="dcterms:W3CDTF">2017-09-29T16:48:52Z</dcterms:modified>
</cp:coreProperties>
</file>