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28/03/2018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1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49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32125" algn="l"/>
              </a:tabLs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DIVORCIO NECESARIO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CONSISTE: Es la disolución del vínculo matrimonial en vida de los cónyuges decretada por la autoridad competente, a petición de uno de los cónyuges y es necesario que cumpla con alguna (s) causal (es) contenidas en el artículo 272 del Código Civil del Estado de Tabasco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PROCEDIMIENTO: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Se registran los datos generales de la usuaria.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Se le informa sobre los requisitos que debe proporcionar.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En cuanto lleve los requisitos, se inicia el escrito de demanda.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Se procede a la firma de la demanda por parte de la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promovente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se presenta ante los Juzgados Civiles y Familiares.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El Juzgado admite o previene la demanda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Si el Juzgado previene la demanda, notifica a la parte actora para que en un término de 5 días hábiles la subsane.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7.- Si el Juzgado ordena la admisión de la demanda, se dicta el “auto de inicio” y éste se notifica a las partes involucradas.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8.- En la notificación de emplazamiento, el demandado cuenta con un término de 9 días hábiles para dar contestación a la demanda.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9.- El Juzgado señala fecha y hora de la audiencia previa y de conciliación. (Si no se concilia en esta etapa, el proceso continua)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10.- El Juzgado señala fecha y hora para la audiencia de desahogo de pruebas y alegatos.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11.- Dicta sentencia el juez.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12.- Si alguna de las partes no está de acuerdo con la sentencia emitida, cuenta con un término legal para presentar el recurso de apelación en segunda instancia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2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1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57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y 2 copias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 de matrimonio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815590" algn="l"/>
              </a:tabLs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Actas de nacimiento del (los) hijo (as)	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 de nacimiento de la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promovente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de identificación oficial de la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promovente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Escritura y/o factura de los bienes adquiridos.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2 testigos y copia de su credencial de elector.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particular del demandado (calle, número, colonia, municipio)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certificada de la carpeta de investigación (si existiese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79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281</Words>
  <Application>Microsoft Office PowerPoint</Application>
  <PresentationFormat>Presentación en pantalla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179</cp:revision>
  <cp:lastPrinted>2018-03-28T15:17:34Z</cp:lastPrinted>
  <dcterms:created xsi:type="dcterms:W3CDTF">2016-06-23T22:48:03Z</dcterms:created>
  <dcterms:modified xsi:type="dcterms:W3CDTF">2018-03-28T15:17:38Z</dcterms:modified>
</cp:coreProperties>
</file>