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</p:sldIdLst>
  <p:sldSz cx="12192000" cy="6858000"/>
  <p:notesSz cx="6797675" cy="985678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049C-9761-4F2B-95CB-FBA5423DFCE5}" type="datetimeFigureOut">
              <a:rPr lang="es-MX" smtClean="0"/>
              <a:t>28/03/2018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681-4BF0-4AC8-BB32-38AA15398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9503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049C-9761-4F2B-95CB-FBA5423DFCE5}" type="datetimeFigureOut">
              <a:rPr lang="es-MX" smtClean="0"/>
              <a:t>28/03/2018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681-4BF0-4AC8-BB32-38AA15398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351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049C-9761-4F2B-95CB-FBA5423DFCE5}" type="datetimeFigureOut">
              <a:rPr lang="es-MX" smtClean="0"/>
              <a:t>28/03/2018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681-4BF0-4AC8-BB32-38AA15398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4449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049C-9761-4F2B-95CB-FBA5423DFCE5}" type="datetimeFigureOut">
              <a:rPr lang="es-MX" smtClean="0"/>
              <a:t>28/03/2018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681-4BF0-4AC8-BB32-38AA15398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5466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049C-9761-4F2B-95CB-FBA5423DFCE5}" type="datetimeFigureOut">
              <a:rPr lang="es-MX" smtClean="0"/>
              <a:t>28/03/2018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681-4BF0-4AC8-BB32-38AA15398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7116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049C-9761-4F2B-95CB-FBA5423DFCE5}" type="datetimeFigureOut">
              <a:rPr lang="es-MX" smtClean="0"/>
              <a:t>28/03/2018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681-4BF0-4AC8-BB32-38AA15398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7798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049C-9761-4F2B-95CB-FBA5423DFCE5}" type="datetimeFigureOut">
              <a:rPr lang="es-MX" smtClean="0"/>
              <a:t>28/03/2018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681-4BF0-4AC8-BB32-38AA15398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6559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049C-9761-4F2B-95CB-FBA5423DFCE5}" type="datetimeFigureOut">
              <a:rPr lang="es-MX" smtClean="0"/>
              <a:t>28/03/2018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681-4BF0-4AC8-BB32-38AA15398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544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049C-9761-4F2B-95CB-FBA5423DFCE5}" type="datetimeFigureOut">
              <a:rPr lang="es-MX" smtClean="0"/>
              <a:t>28/03/2018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681-4BF0-4AC8-BB32-38AA15398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3862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049C-9761-4F2B-95CB-FBA5423DFCE5}" type="datetimeFigureOut">
              <a:rPr lang="es-MX" smtClean="0"/>
              <a:t>28/03/2018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681-4BF0-4AC8-BB32-38AA15398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1566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049C-9761-4F2B-95CB-FBA5423DFCE5}" type="datetimeFigureOut">
              <a:rPr lang="es-MX" smtClean="0"/>
              <a:t>28/03/2018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681-4BF0-4AC8-BB32-38AA15398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7802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8049C-9761-4F2B-95CB-FBA5423DFCE5}" type="datetimeFigureOut">
              <a:rPr lang="es-MX" smtClean="0"/>
              <a:t>28/03/2018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04681-4BF0-4AC8-BB32-38AA15398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463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482" y="60777"/>
            <a:ext cx="11609295" cy="6797223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5898777" y="97577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b="1" dirty="0"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400" dirty="0">
              <a:ea typeface="Calibri"/>
              <a:cs typeface="Times New Roman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4047566" y="682352"/>
            <a:ext cx="33079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TRÁMITES</a:t>
            </a:r>
            <a:r>
              <a:rPr lang="es-MX" sz="14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REQUISITOS Y FORMATOS DEL </a:t>
            </a:r>
            <a:r>
              <a:rPr lang="es-MX" sz="14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ÁREA </a:t>
            </a:r>
            <a:r>
              <a:rPr lang="es-MX" sz="14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JURÍDICA </a:t>
            </a:r>
          </a:p>
          <a:p>
            <a:pPr algn="ctr">
              <a:spcAft>
                <a:spcPts val="0"/>
              </a:spcAft>
            </a:pPr>
            <a:r>
              <a:rPr lang="es-MX" sz="14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</a:t>
            </a:r>
            <a:r>
              <a:rPr lang="es-MX" sz="14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er</a:t>
            </a:r>
            <a:r>
              <a:rPr lang="es-MX" sz="14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 Trimestre </a:t>
            </a:r>
            <a:r>
              <a:rPr lang="es-MX" sz="14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2018</a:t>
            </a:r>
            <a:endParaRPr lang="es-MX" sz="1400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850777" y="1576242"/>
            <a:ext cx="6096000" cy="49387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DIVORCIO VOLUNTARIO</a:t>
            </a:r>
            <a:endParaRPr lang="es-MX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QUE CONSISTE: Es la disolución del vínculo matrimonial en vida de los cónyuges decretada por la autoridad competente, ante la solicitud por mutuo acuerdo de ambos cónyuges.</a:t>
            </a:r>
            <a:r>
              <a:rPr lang="es-MX" sz="1200" dirty="0" smtClean="0">
                <a:solidFill>
                  <a:srgbClr val="444444"/>
                </a:solidFill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PROCEDIMIENTO:</a:t>
            </a:r>
            <a:endParaRPr lang="es-MX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1.- Se registran los datos generales de la usuaria.</a:t>
            </a:r>
            <a:endParaRPr lang="es-MX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2.- Se le informa sobre los requisitos que debe proporcionar y los puntos a deliberar sobre el convenio con su cónyuge:</a:t>
            </a:r>
            <a:endParaRPr lang="es-MX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Guarda y custodia de los hijos</a:t>
            </a:r>
            <a:endParaRPr lang="es-MX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Pensión para la cónyuge y los hijos (as) (durante el procedimiento y después del divorcio y el lugar donde se pagara la misma).</a:t>
            </a:r>
            <a:endParaRPr lang="es-MX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régimen de convivencia de los hijos (as).</a:t>
            </a:r>
            <a:endParaRPr lang="es-MX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Domicilio de ambos cónyuges, durante y después del procedimiento.</a:t>
            </a:r>
            <a:endParaRPr lang="es-MX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forma de repartición de bienes y deudas.</a:t>
            </a:r>
            <a:endParaRPr lang="es-MX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3.- En cuanto lleven los requisitos, se inicia la demanda y se indica que el día que acudan a firmarla deberán de asistir en compañía de su cónyuge. </a:t>
            </a:r>
            <a:endParaRPr lang="es-MX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4.- Se procede a la firma de la demanda por ambos cónyuges.</a:t>
            </a:r>
            <a:endParaRPr lang="es-MX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5.- Presentación de la demanda ante los Juzgados Civiles y Familiares.</a:t>
            </a:r>
            <a:endParaRPr lang="es-MX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3438525" algn="l"/>
              </a:tabLst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6.- El Juzgado notifica la fecha y hora para llevarse a cabo la audiencia de Junta de avenimiento.	</a:t>
            </a:r>
            <a:endParaRPr lang="es-MX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85482" y="6314975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00" b="1" dirty="0">
                <a:ea typeface="Calibri"/>
                <a:cs typeface="Times New Roman"/>
              </a:rPr>
              <a:t>Prolongación de Zaragoza Calle Cerrada de Tlaxcala No. 105, </a:t>
            </a:r>
          </a:p>
          <a:p>
            <a:pPr algn="ctr">
              <a:spcAft>
                <a:spcPts val="0"/>
              </a:spcAft>
            </a:pPr>
            <a:r>
              <a:rPr lang="es-MX" sz="1000" b="1" dirty="0">
                <a:ea typeface="Calibri"/>
                <a:cs typeface="Times New Roman"/>
              </a:rPr>
              <a:t>Col. Nueva Villahermosa, Centro, Tabasco.</a:t>
            </a:r>
            <a:endParaRPr lang="es-MX" sz="1000" dirty="0">
              <a:ea typeface="Calibri"/>
              <a:cs typeface="Times New Roman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5009029" y="6329293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00" b="1" dirty="0">
                <a:ea typeface="Calibri"/>
              </a:rPr>
              <a:t>Teléfono: (993) 316-52-01  </a:t>
            </a:r>
            <a:endParaRPr lang="es-MX" sz="1000" b="1" dirty="0" smtClean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1000" b="1" dirty="0">
                <a:ea typeface="Calibri"/>
              </a:rPr>
              <a:t>Horario de Atención Lunes a Viernes de 8:00 a 16:00 </a:t>
            </a:r>
            <a:r>
              <a:rPr lang="es-MX" sz="1000" b="1" dirty="0" err="1">
                <a:ea typeface="Calibri"/>
              </a:rPr>
              <a:t>Hrs</a:t>
            </a:r>
            <a:r>
              <a:rPr lang="es-MX" sz="1000" b="1" dirty="0">
                <a:ea typeface="Calibri"/>
              </a:rPr>
              <a:t>.</a:t>
            </a:r>
            <a:endParaRPr lang="es-MX" sz="1000" dirty="0">
              <a:effectLst/>
              <a:latin typeface="Tahoma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612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812" y="-15539"/>
            <a:ext cx="11819965" cy="6889077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5898777" y="97577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b="1" dirty="0"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400" dirty="0">
              <a:ea typeface="Calibri"/>
              <a:cs typeface="Times New Roman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4047566" y="682352"/>
            <a:ext cx="33079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TRÁMITES</a:t>
            </a:r>
            <a:r>
              <a:rPr lang="es-MX" sz="14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REQUISITOS Y FORMATOS DEL </a:t>
            </a:r>
            <a:r>
              <a:rPr lang="es-MX" sz="14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ÁREA </a:t>
            </a:r>
            <a:r>
              <a:rPr lang="es-MX" sz="14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JURÍDICA </a:t>
            </a:r>
          </a:p>
          <a:p>
            <a:pPr algn="ctr">
              <a:spcAft>
                <a:spcPts val="0"/>
              </a:spcAft>
            </a:pPr>
            <a:r>
              <a:rPr lang="es-MX" sz="14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</a:t>
            </a:r>
            <a:r>
              <a:rPr lang="es-MX" sz="14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er</a:t>
            </a:r>
            <a:r>
              <a:rPr lang="es-MX" sz="14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 </a:t>
            </a:r>
            <a:r>
              <a:rPr lang="es-MX" sz="1400" b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Trimestre </a:t>
            </a:r>
            <a:r>
              <a:rPr lang="es-MX" sz="1400" b="1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2018</a:t>
            </a:r>
            <a:endParaRPr lang="es-MX" sz="1400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850777" y="1576242"/>
            <a:ext cx="6096000" cy="423038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REQUISITOS: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Original y 2 copias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Acta de matrimonio y/o constancia de concubinato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Acta de nacimiento de la </a:t>
            </a:r>
            <a:r>
              <a:rPr lang="es-MX" sz="16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promovente</a:t>
            </a:r>
            <a:r>
              <a:rPr 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Acta de nacimiento del (los) hijo (s).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Dirección particular del demandado (calle, número, colonia, municipio)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Dirección laboral del demandado (calle, número, colonia, municipio; nombre de la empresa y/o razón social)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Constancia de estudios del (los) hijo (s).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Comprobantes de gastos.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Certificado médico, en caso de que el (los) hijo (os) y/o cónyuge </a:t>
            </a:r>
            <a:r>
              <a:rPr lang="es-MX" sz="16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promovente</a:t>
            </a:r>
            <a:r>
              <a:rPr 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padezca alguna enfermedad que amerite tratamiento médico permanente.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s-MX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85482" y="6314975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00" b="1" dirty="0">
                <a:ea typeface="Calibri"/>
                <a:cs typeface="Times New Roman"/>
              </a:rPr>
              <a:t>Prolongación de Zaragoza Calle Cerrada de Tlaxcala No. 105, </a:t>
            </a:r>
          </a:p>
          <a:p>
            <a:pPr algn="ctr">
              <a:spcAft>
                <a:spcPts val="0"/>
              </a:spcAft>
            </a:pPr>
            <a:r>
              <a:rPr lang="es-MX" sz="1000" b="1" dirty="0">
                <a:ea typeface="Calibri"/>
                <a:cs typeface="Times New Roman"/>
              </a:rPr>
              <a:t>Col. Nueva Villahermosa, Centro, Tabasco.</a:t>
            </a:r>
            <a:endParaRPr lang="es-MX" sz="1000" dirty="0">
              <a:ea typeface="Calibri"/>
              <a:cs typeface="Times New Roman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5009029" y="6329293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00" b="1" dirty="0">
                <a:ea typeface="Calibri"/>
              </a:rPr>
              <a:t>Teléfono: (993) 316-52-01  </a:t>
            </a:r>
            <a:endParaRPr lang="es-MX" sz="1000" b="1" dirty="0" smtClean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1000" b="1" dirty="0">
                <a:ea typeface="Calibri"/>
              </a:rPr>
              <a:t>Horario de Atención Lunes a Viernes de 8:00 a 16:00 </a:t>
            </a:r>
            <a:r>
              <a:rPr lang="es-MX" sz="1000" b="1" dirty="0" err="1">
                <a:ea typeface="Calibri"/>
              </a:rPr>
              <a:t>Hrs</a:t>
            </a:r>
            <a:r>
              <a:rPr lang="es-MX" sz="1000" b="1" dirty="0">
                <a:ea typeface="Calibri"/>
              </a:rPr>
              <a:t>.</a:t>
            </a:r>
            <a:endParaRPr lang="es-MX" sz="1000" dirty="0">
              <a:effectLst/>
              <a:latin typeface="Tahoma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6892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253</Words>
  <Application>Microsoft Office PowerPoint</Application>
  <PresentationFormat>Panorámica</PresentationFormat>
  <Paragraphs>41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Symbol</vt:lpstr>
      <vt:lpstr>Tahoma</vt:lpstr>
      <vt:lpstr>Times New Roman</vt:lpstr>
      <vt:lpstr>Tema de Office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blnca</dc:creator>
  <cp:lastModifiedBy>blnca</cp:lastModifiedBy>
  <cp:revision>7</cp:revision>
  <cp:lastPrinted>2018-03-28T15:18:47Z</cp:lastPrinted>
  <dcterms:created xsi:type="dcterms:W3CDTF">2017-09-07T15:16:57Z</dcterms:created>
  <dcterms:modified xsi:type="dcterms:W3CDTF">2018-03-28T15:18:49Z</dcterms:modified>
</cp:coreProperties>
</file>