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9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50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5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44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46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11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79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55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86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5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8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049C-9761-4F2B-95CB-FBA5423DFCE5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46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82" y="60777"/>
            <a:ext cx="11609295" cy="679722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898777" y="9757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b="1" dirty="0"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400" dirty="0">
              <a:ea typeface="Calibri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47566" y="682352"/>
            <a:ext cx="3307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TRÁMITES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REQUISITOS Y FORMATOS DEL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JURÍDICA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2do.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Trimestre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2018</a:t>
            </a:r>
            <a:endParaRPr lang="es-MX" sz="1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50777" y="1576242"/>
            <a:ext cx="6096000" cy="4938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DIVORCIO VOLUNTARIO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QUE CONSISTE: Es la disolución del vínculo matrimonial en vida de los cónyuges decretada por la autoridad competente, ante la solicitud por mutuo acuerdo de ambos cónyuges.</a:t>
            </a:r>
            <a:r>
              <a:rPr lang="es-MX" sz="1200" dirty="0" smtClean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PROCEDIMIENTO: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Se registran los datos generales de la usuaria.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Se le informa sobre los requisitos que debe proporcionar y los puntos a deliberar sobre el convenio con su cónyuge: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Guarda y custodia de los hijos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Pensión para la cónyuge y los hijos (as) (durante el procedimiento y después del divorcio y el lugar donde se pagara la misma).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régimen de convivencia de los hijos (as).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de ambos cónyuges, durante y después del procedimiento.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forma de repartición de bienes y deudas.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En cuanto lleven los requisitos, se inicia la demanda y se indica que el día que acudan a firmarla deberán de asistir en compañía de su cónyuge. 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4.- Se procede a la firma de la demanda por ambos cónyuges.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Presentación de la demanda ante los Juzgados Civiles y Familiares.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3438525" algn="l"/>
              </a:tabLs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El Juzgado notifica la fecha y hora para llevarse a cabo la audiencia de Junta de avenimiento.	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5482" y="631497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Col. Nueva Villahermosa, Centro, Tabasco.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09029" y="6329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Teléfono: (993) 316-52-01  </a:t>
            </a:r>
            <a:endParaRPr lang="es-MX" sz="1000" b="1" dirty="0" smtClean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Horario de Atención Lunes a Viernes de 8:00 a 16:00 </a:t>
            </a:r>
            <a:r>
              <a:rPr lang="es-MX" sz="1000" b="1" dirty="0" err="1">
                <a:ea typeface="Calibri"/>
              </a:rPr>
              <a:t>Hrs</a:t>
            </a:r>
            <a:r>
              <a:rPr lang="es-MX" sz="1000" b="1" dirty="0">
                <a:ea typeface="Calibri"/>
              </a:rPr>
              <a:t>.</a:t>
            </a:r>
            <a:endParaRPr lang="es-MX" sz="10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2" y="-31077"/>
            <a:ext cx="11819965" cy="688907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898777" y="9757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b="1" dirty="0"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400" dirty="0">
              <a:ea typeface="Calibri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47566" y="682352"/>
            <a:ext cx="3307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TRÁMITES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REQUISITOS Y FORMATOS DEL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JURÍDICA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2do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Trimestre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2018</a:t>
            </a:r>
            <a:endParaRPr lang="es-MX" sz="1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50777" y="1576242"/>
            <a:ext cx="6096000" cy="42303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y 2 copias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matrimonio y/o constancia de concubinato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del (los) hijo (s).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particular del demandado (calle, número, colonia, municipio)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laboral del demandado (calle, número, colonia, municipio; nombre de la empresa y/o razón social)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Constancia de estudios del (los) hijo (s).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Comprobantes de gastos.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Certificado médico, en caso de que el (los) hijo (os) y/o cónyuge </a:t>
            </a:r>
            <a:r>
              <a:rPr lang="es-MX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padezca alguna enfermedad que amerite tratamiento médico permanente.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5482" y="631497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Col. Nueva Villahermosa, Centro, Tabasco.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09029" y="6329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Teléfono: (993) 316-52-01  </a:t>
            </a:r>
            <a:endParaRPr lang="es-MX" sz="1000" b="1" dirty="0" smtClean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Horario de Atención Lunes a Viernes de 8:00 a 16:00 </a:t>
            </a:r>
            <a:r>
              <a:rPr lang="es-MX" sz="1000" b="1" dirty="0" err="1">
                <a:ea typeface="Calibri"/>
              </a:rPr>
              <a:t>Hrs</a:t>
            </a:r>
            <a:r>
              <a:rPr lang="es-MX" sz="1000" b="1" dirty="0">
                <a:ea typeface="Calibri"/>
              </a:rPr>
              <a:t>.</a:t>
            </a:r>
            <a:endParaRPr lang="es-MX" sz="10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89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253</Words>
  <Application>Microsoft Office PowerPoint</Application>
  <PresentationFormat>Panorámica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Symbol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blnca</dc:creator>
  <cp:lastModifiedBy>Vinny</cp:lastModifiedBy>
  <cp:revision>8</cp:revision>
  <cp:lastPrinted>2018-03-28T15:18:47Z</cp:lastPrinted>
  <dcterms:created xsi:type="dcterms:W3CDTF">2017-09-07T15:16:57Z</dcterms:created>
  <dcterms:modified xsi:type="dcterms:W3CDTF">2018-06-20T19:48:33Z</dcterms:modified>
</cp:coreProperties>
</file>