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9144000" cy="6858000" type="screen4x3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" y="-3253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67549" y="1252559"/>
            <a:ext cx="7261181" cy="520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3032125" algn="l"/>
              </a:tabLst>
            </a:pP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TRÁMITE </a:t>
            </a: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GUARDA Y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CUSTODIA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QUE CONSISTE: Se refiere al cuidado y asistencia de los hijos (as) atribuida a uno de los cónyuges, compartida entre ambos o a una tercera persona.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PROCEDIMIENTO: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1.- Se registran los datos generales de la usuaria.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2.- Se le informa sobre los requisitos que debe proporcionar.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3.- En cuanto lleve los requisitos, se inicia el escrito de demanda.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4.- Se procede a la firma de la demanda por parte de la </a:t>
            </a:r>
            <a:r>
              <a:rPr lang="es-MX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se presenta ante los Juzgados Civiles y Familiares.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5.- El Juzgado admite o previene la demanda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6.- Si el Juzgado previene la demanda, notifica a la parte actora para que en un término de 5 días hábiles la subsane.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7.- Si el Juzgado ordena la admisión de la demanda, se dicta el “auto de inicio” y éste se notifica a las partes involucradas.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8.- En la notificación de emplazamiento, el demandado cuenta con un término de 9 días hábiles para dar contestación a la demanda.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9.- El Juzgado señala fecha y hora para la audiencia de Junta de padres.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10.- El Juzgado señala fecha y hora de la audiencia previa y de conciliación. (Si no se concilia en esta etapa, el proceso continua)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11.- El Juzgado señala fecha y hora para la audiencia de desahogo de pruebas y alegatos.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12.- Dicta sentencia el juez.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13.- Si alguna de las partes no está de acuerdo con la sentencia emitida, cuenta con un término legal para presentar el recurso de apelación en segunda instancia.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1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4401185" y="271145"/>
            <a:ext cx="441515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2488649" y="729339"/>
            <a:ext cx="4415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ESTRUCTURA ORGÁNICA </a:t>
            </a: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2do</a:t>
            </a:r>
            <a:r>
              <a:rPr lang="es-MX" sz="1400" b="1" dirty="0">
                <a:effectLst/>
                <a:latin typeface="Calibri"/>
                <a:ea typeface="Calibri"/>
                <a:cs typeface="Times New Roman"/>
              </a:rPr>
              <a:t>. Trimestre 2016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Cuadro de texto 2"/>
          <p:cNvSpPr txBox="1">
            <a:spLocks noChangeArrowheads="1"/>
          </p:cNvSpPr>
          <p:nvPr/>
        </p:nvSpPr>
        <p:spPr bwMode="auto">
          <a:xfrm>
            <a:off x="971600" y="6398844"/>
            <a:ext cx="354749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 smtClean="0">
                <a:latin typeface="Calibri"/>
                <a:ea typeface="Calibri"/>
                <a:cs typeface="Times New Roman"/>
              </a:rPr>
              <a:t>Calle Sindicato de Agricultura Esq. Con Sindicato de Marina, Col .Adolfo López Mateos.</a:t>
            </a: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Cuadro de texto 2"/>
          <p:cNvSpPr txBox="1">
            <a:spLocks noChangeArrowheads="1"/>
          </p:cNvSpPr>
          <p:nvPr/>
        </p:nvSpPr>
        <p:spPr bwMode="auto">
          <a:xfrm>
            <a:off x="4333641" y="6358966"/>
            <a:ext cx="389509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700" b="1" dirty="0">
                <a:effectLst/>
                <a:latin typeface="Calibri"/>
                <a:ea typeface="Calibri"/>
              </a:rPr>
              <a:t>TELÉFONO: </a:t>
            </a:r>
            <a:r>
              <a:rPr lang="es-MX" sz="700" b="1" dirty="0" smtClean="0">
                <a:effectLst/>
                <a:latin typeface="Calibri"/>
                <a:ea typeface="Calibri"/>
              </a:rPr>
              <a:t>316-52-01  </a:t>
            </a:r>
            <a:endParaRPr lang="es-MX" sz="8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700" b="1" dirty="0" smtClean="0">
                <a:effectLst/>
                <a:latin typeface="Calibri"/>
                <a:ea typeface="Calibri"/>
              </a:rPr>
              <a:t>HORARIO </a:t>
            </a:r>
            <a:r>
              <a:rPr lang="es-MX" sz="700" b="1" dirty="0">
                <a:effectLst/>
                <a:latin typeface="Calibri"/>
                <a:ea typeface="Calibri"/>
              </a:rPr>
              <a:t>DE ATENCIÓN DE LUNES A VIERNES DE 8:00 A 16:00 HORAS.</a:t>
            </a:r>
            <a:endParaRPr lang="es-MX" sz="800" dirty="0">
              <a:effectLst/>
              <a:latin typeface="Tahoma"/>
              <a:ea typeface="Calibri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7" y="-32530"/>
            <a:ext cx="9135901" cy="6890530"/>
          </a:xfrm>
          <a:prstGeom prst="rect">
            <a:avLst/>
          </a:prstGeom>
        </p:spPr>
      </p:pic>
      <p:sp>
        <p:nvSpPr>
          <p:cNvPr id="57" name="Cuadro de texto 2"/>
          <p:cNvSpPr txBox="1">
            <a:spLocks noChangeArrowheads="1"/>
          </p:cNvSpPr>
          <p:nvPr/>
        </p:nvSpPr>
        <p:spPr bwMode="auto">
          <a:xfrm>
            <a:off x="5624009" y="116713"/>
            <a:ext cx="33541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DIRECCIÓN DE ATENCIÓN A LAS MUJERES</a:t>
            </a:r>
          </a:p>
          <a:p>
            <a:pPr algn="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4211960" y="6253862"/>
            <a:ext cx="389509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Teléfono: (993) 316-52-01  </a:t>
            </a:r>
            <a:endParaRPr lang="es-MX" sz="1100" b="1" dirty="0">
              <a:latin typeface="Tahoma"/>
              <a:ea typeface="Calibri"/>
            </a:endParaRP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effectLst/>
                <a:latin typeface="Calibri"/>
                <a:ea typeface="Calibri"/>
              </a:rPr>
              <a:t>Horario de Atención Lunes a Viernes de </a:t>
            </a:r>
            <a:r>
              <a:rPr lang="es-MX" sz="1050" b="1" dirty="0">
                <a:effectLst/>
                <a:latin typeface="Calibri"/>
                <a:ea typeface="Calibri"/>
              </a:rPr>
              <a:t>8:00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a </a:t>
            </a:r>
            <a:r>
              <a:rPr lang="es-MX" sz="1050" b="1" dirty="0">
                <a:effectLst/>
                <a:latin typeface="Calibri"/>
                <a:ea typeface="Calibri"/>
              </a:rPr>
              <a:t>16:00 </a:t>
            </a:r>
            <a:r>
              <a:rPr lang="es-MX" sz="1050" b="1" dirty="0" smtClean="0">
                <a:effectLst/>
                <a:latin typeface="Calibri"/>
                <a:ea typeface="Calibri"/>
              </a:rPr>
              <a:t>Hrs.</a:t>
            </a:r>
            <a:endParaRPr lang="es-MX" sz="1100" dirty="0">
              <a:effectLst/>
              <a:latin typeface="Tahoma"/>
              <a:ea typeface="Calibri"/>
            </a:endParaRPr>
          </a:p>
        </p:txBody>
      </p:sp>
      <p:sp>
        <p:nvSpPr>
          <p:cNvPr id="17" name="Cuadro de texto 2"/>
          <p:cNvSpPr txBox="1">
            <a:spLocks noChangeArrowheads="1"/>
          </p:cNvSpPr>
          <p:nvPr/>
        </p:nvSpPr>
        <p:spPr bwMode="auto">
          <a:xfrm>
            <a:off x="3344190" y="616745"/>
            <a:ext cx="295232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400" b="1" dirty="0" smtClean="0">
                <a:latin typeface="Calibri"/>
                <a:ea typeface="Calibri"/>
                <a:cs typeface="Times New Roman"/>
              </a:rPr>
              <a:t>TRÁMITES, REQUISITOS Y FORMATOS DEL ÁREA JURÍDICA</a:t>
            </a:r>
            <a:r>
              <a:rPr lang="es-MX" sz="1400" b="1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 algn="ctr">
              <a:spcAft>
                <a:spcPts val="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uadro de texto 2"/>
          <p:cNvSpPr txBox="1">
            <a:spLocks noChangeArrowheads="1"/>
          </p:cNvSpPr>
          <p:nvPr/>
        </p:nvSpPr>
        <p:spPr bwMode="auto">
          <a:xfrm>
            <a:off x="1148733" y="6340768"/>
            <a:ext cx="354749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Prolongación de Zaragoza Calle Cerrada de Tlaxcala No. 105, </a:t>
            </a:r>
          </a:p>
          <a:p>
            <a:pPr algn="ctr">
              <a:spcAft>
                <a:spcPts val="0"/>
              </a:spcAft>
            </a:pPr>
            <a:r>
              <a:rPr lang="es-MX" sz="1050" b="1" dirty="0" smtClean="0">
                <a:latin typeface="Calibri"/>
                <a:ea typeface="Calibri"/>
                <a:cs typeface="Times New Roman"/>
              </a:rPr>
              <a:t>Col. Nueva Villahermosa, Centro, Tabasco.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71589" y="1283267"/>
            <a:ext cx="7535461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3981" y="1672356"/>
            <a:ext cx="6370268" cy="257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REQUISITOS: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Original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2 copias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matrimonio y/o constancia de concubinato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815590" algn="l"/>
              </a:tabLs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Actas de nacimiento del (los) hijo (as)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Acta de nacimiento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de identificación oficial de la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promovente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2 testigos y copia de su credencial de elector.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Domicilio particular del demandado (calle, número, colonia, municipio)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Copia certificada de la carpeta de investigación (si existiese)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11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223</Words>
  <Application>Microsoft Office PowerPoint</Application>
  <PresentationFormat>Presentación en pantalla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blnca</cp:lastModifiedBy>
  <cp:revision>181</cp:revision>
  <cp:lastPrinted>2018-03-28T15:19:13Z</cp:lastPrinted>
  <dcterms:created xsi:type="dcterms:W3CDTF">2016-06-23T22:48:03Z</dcterms:created>
  <dcterms:modified xsi:type="dcterms:W3CDTF">2018-09-27T14:58:20Z</dcterms:modified>
</cp:coreProperties>
</file>