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9144000" cy="6858000" type="screen4x3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0" y="-16265"/>
            <a:ext cx="9135901" cy="689053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624009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8" name="Cuadro de texto 2"/>
          <p:cNvSpPr txBox="1">
            <a:spLocks noChangeArrowheads="1"/>
          </p:cNvSpPr>
          <p:nvPr/>
        </p:nvSpPr>
        <p:spPr bwMode="auto">
          <a:xfrm>
            <a:off x="3344190" y="616745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TRÁMITES, REQUISITOS Y FORMATOS DEL ÁREA </a:t>
            </a:r>
            <a:r>
              <a:rPr lang="es-MX" sz="1400" b="1" smtClean="0">
                <a:latin typeface="Calibri"/>
                <a:ea typeface="Calibri"/>
                <a:cs typeface="Times New Roman"/>
              </a:rPr>
              <a:t>PSICOLÓGICA</a:t>
            </a:r>
            <a:r>
              <a:rPr lang="es-MX" sz="1400" b="1" smtClean="0">
                <a:effectLst/>
                <a:latin typeface="Calibri"/>
                <a:ea typeface="Calibri"/>
                <a:cs typeface="Times New Roman"/>
              </a:rPr>
              <a:t> </a:t>
            </a:r>
            <a:endParaRPr lang="es-MX" sz="1400" b="1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148733" y="2190084"/>
            <a:ext cx="7079997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s-MX" sz="12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MX" sz="1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EN QUE CONSISTE:</a:t>
            </a:r>
            <a:r>
              <a:rPr lang="es-MX" sz="1200" b="1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es-MX" sz="1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Consiste en 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línea de orientación telefónica que brinda asesoría psicológica y jurídica, en relación a situaciones de violencia de género a la población del Municipio de Centro</a:t>
            </a:r>
            <a:r>
              <a:rPr lang="es-MX" sz="1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</a:t>
            </a:r>
            <a:endParaRPr lang="es-MX" sz="12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MX" sz="12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MX" sz="1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PROCEDIMIENTO: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MX" sz="12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 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recibir una llamada  se toman los datos generales  de la usuaria del servicio. 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determina el motivo de la llamada y en relación a lo planteado se brinda asesoría psicológica y/o jurídica dependiendo de la situación.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caso de que la usuaria se encuentre en posibilidades, se le sugiere asistir a las instalaciones de la DAM para iniciar algún proceso jurídico y/o psicológico.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MX" sz="1200" dirty="0" smtClean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MX" sz="12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MX" sz="1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REQUISITOS: </a:t>
            </a:r>
            <a:r>
              <a:rPr lang="es-MX" sz="12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Este es un trámite </a:t>
            </a:r>
            <a:r>
              <a:rPr lang="es-MX" sz="1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gratuito.</a:t>
            </a:r>
            <a:endParaRPr lang="es-MX" sz="12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211960" y="625386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1148733" y="6340768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320278" y="1820752"/>
            <a:ext cx="2642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TRÁMITE: LÍNEA NARANJA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72145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135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Tahoma</vt:lpstr>
      <vt:lpstr>Times New Roman</vt:lpstr>
      <vt:lpstr>Tema de Office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blnca</cp:lastModifiedBy>
  <cp:revision>184</cp:revision>
  <cp:lastPrinted>2018-03-28T15:19:29Z</cp:lastPrinted>
  <dcterms:created xsi:type="dcterms:W3CDTF">2016-06-23T22:48:03Z</dcterms:created>
  <dcterms:modified xsi:type="dcterms:W3CDTF">2018-09-27T14:57:53Z</dcterms:modified>
</cp:coreProperties>
</file>