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</p:sldIdLst>
  <p:sldSz cx="9144000" cy="6858000" type="screen4x3"/>
  <p:notesSz cx="6797675" cy="985678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2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6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1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2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8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17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07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40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43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9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48" y="102717"/>
            <a:ext cx="8821697" cy="6653549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624009" y="116713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4211960" y="625386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3344190" y="616745"/>
            <a:ext cx="295232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TRÁMITES, REQUISITOS Y FORMATOS DEL ÁREA JURÍDICA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es-MX" sz="1400" b="1" dirty="0">
                <a:latin typeface="Calibri"/>
                <a:ea typeface="Calibri"/>
                <a:cs typeface="Times New Roman"/>
              </a:rPr>
              <a:t>1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er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. 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2018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Cuadro de texto 2"/>
          <p:cNvSpPr txBox="1">
            <a:spLocks noChangeArrowheads="1"/>
          </p:cNvSpPr>
          <p:nvPr/>
        </p:nvSpPr>
        <p:spPr bwMode="auto">
          <a:xfrm>
            <a:off x="1148733" y="6340768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71589" y="1283267"/>
            <a:ext cx="7535461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09070" y="1427257"/>
            <a:ext cx="8222568" cy="5743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TRÁMITE </a:t>
            </a: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RECONOCIMIENTO DE </a:t>
            </a:r>
            <a:r>
              <a:rPr lang="es-E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PATERNIDAD</a:t>
            </a: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QUE CONSISTE: Tiene como finalidad establecer la relación paterna entre el padre y el niño, básicamente vincula a los hijos con sus padres y establece una relación de sangre y derecho, se obtiene mediante las pruebas legales de paternidad, y de esta manera el niño (a) o adolescente será aceptado legalmente y recibirá las responsabilidades y derechos que establece la ley como: patria potestad, custodia, beneficios sociales, manutención, régimen de visitas, herencia, indemnizaciones o derecho a llevar los apellidos.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PROCEDIMIENTO: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1.- Se registran los datos generales de la usuaria.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2.- Se le informa sobre los requisitos que debe proporcionar.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3.- En cuanto llevan los requisitos, se inicia la demanda.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4.- Se procede a la firma de la demanda y se presenta ante los Juzgados Civiles y Familiares.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5.- El Juzgado admite o previene la demanda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6.- Si el Juzgado previene la demanda, notifica a la parte actora para que en un término de 5 días hábiles la subsane.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7.- Si el Juzgado ordena la admisión de la demanda, se dicta el “auto de inicio” y éste se notifica a las partes involucradas.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8.- En la notificación de emplazamiento, el demandado cuenta con un término de 9 días hábiles para dar contestación a la demanda.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9.- El Juzgado señala fecha y hora de la audiencia previa y de conciliación. (Si no se concilia en esta etapa, el proceso continua)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10.- El Juzgado señala fecha y hora para la audiencia de desahogo de pruebas y alegatos.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11.- Dicta sentencia el juez.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12.- Si alguna de las partes no está de acuerdo con la sentencia emitida, cuenta con un término legal para presentar el recurso de apelación en segunda instancia.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6982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713"/>
            <a:ext cx="8938024" cy="6741286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624009" y="116713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4211960" y="625386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3344190" y="616745"/>
            <a:ext cx="295232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TRÁMITES, REQUISITOS Y FORMATOS DEL </a:t>
            </a:r>
            <a:r>
              <a:rPr lang="es-MX" sz="1400" b="1" dirty="0">
                <a:latin typeface="Calibri"/>
                <a:ea typeface="Calibri"/>
                <a:cs typeface="Times New Roman"/>
              </a:rPr>
              <a:t>Á</a:t>
            </a:r>
            <a:r>
              <a:rPr lang="es-MX" sz="1400" b="1" dirty="0" smtClean="0">
                <a:latin typeface="Calibri"/>
                <a:ea typeface="Calibri"/>
                <a:cs typeface="Times New Roman"/>
              </a:rPr>
              <a:t>REA JURÍDICA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es-MX" sz="1400" b="1" dirty="0">
                <a:latin typeface="Calibri"/>
                <a:ea typeface="Calibri"/>
                <a:cs typeface="Times New Roman"/>
              </a:rPr>
              <a:t>1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er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. 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2018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Cuadro de texto 2"/>
          <p:cNvSpPr txBox="1">
            <a:spLocks noChangeArrowheads="1"/>
          </p:cNvSpPr>
          <p:nvPr/>
        </p:nvSpPr>
        <p:spPr bwMode="auto">
          <a:xfrm>
            <a:off x="1148733" y="6340768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71589" y="1283267"/>
            <a:ext cx="7535461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37542" y="1701009"/>
            <a:ext cx="8222568" cy="296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REQUISITOS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Original y 2 copias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Acta de nacimiento del hijo (a) a reconocer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Acta de nacimiento de la </a:t>
            </a:r>
            <a:r>
              <a:rPr lang="es-MX" sz="1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promovente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Copia de credencial de elector de la </a:t>
            </a:r>
            <a:r>
              <a:rPr lang="es-MX" sz="1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promovente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Fotos del (la) menor con el presunto padre.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 2 Testigos y copia de su credencial de elector.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Domicilio particular del demandado (calle, número, colonia, municipio).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Prueba de ADN a cargo de la </a:t>
            </a:r>
            <a:r>
              <a:rPr lang="es-MX" sz="1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promovente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308495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539</Words>
  <Application>Microsoft Office PowerPoint</Application>
  <PresentationFormat>Presentación en pantalla (4:3)</PresentationFormat>
  <Paragraphs>57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Tema de Office</vt:lpstr>
      <vt:lpstr>Presentación de PowerPoint</vt:lpstr>
      <vt:lpstr>Presentación de PowerPoint</vt:lpstr>
    </vt:vector>
  </TitlesOfParts>
  <Company>CGIICSRP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CGIICSRP</dc:creator>
  <cp:lastModifiedBy>blnca</cp:lastModifiedBy>
  <cp:revision>181</cp:revision>
  <cp:lastPrinted>2018-03-28T15:20:27Z</cp:lastPrinted>
  <dcterms:created xsi:type="dcterms:W3CDTF">2016-06-23T22:48:03Z</dcterms:created>
  <dcterms:modified xsi:type="dcterms:W3CDTF">2018-03-28T15:20:35Z</dcterms:modified>
</cp:coreProperties>
</file>