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2" r:id="rId3"/>
  </p:sldIdLst>
  <p:sldSz cx="9144000" cy="6858000" type="screen4x3"/>
  <p:notesSz cx="6797675" cy="9856788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3" d="100"/>
          <a:sy n="103" d="100"/>
        </p:scale>
        <p:origin x="114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20/06/2018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5235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20/06/2018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0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20/06/2018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6656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20/06/2018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2141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20/06/2018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2271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20/06/2018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3984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20/06/2018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480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20/06/2018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7173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20/06/2018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7076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20/06/2018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5406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20/06/2018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6436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BA427-FB83-4144-91A8-268AEE240865}" type="datetimeFigureOut">
              <a:rPr lang="es-MX" smtClean="0"/>
              <a:pPr/>
              <a:t>20/06/2018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1993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5" name="Cuadro de texto 2"/>
          <p:cNvSpPr txBox="1">
            <a:spLocks noChangeArrowheads="1"/>
          </p:cNvSpPr>
          <p:nvPr/>
        </p:nvSpPr>
        <p:spPr bwMode="auto">
          <a:xfrm>
            <a:off x="4401185" y="271145"/>
            <a:ext cx="4415155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r">
              <a:spcAft>
                <a:spcPts val="0"/>
              </a:spcAft>
            </a:pPr>
            <a:r>
              <a:rPr lang="es-MX" sz="1400" b="1" dirty="0" smtClean="0">
                <a:latin typeface="Calibri"/>
                <a:ea typeface="Calibri"/>
                <a:cs typeface="Times New Roman"/>
              </a:rPr>
              <a:t>DIRECCIÓN DE ATENCIÓN A LAS MUJERES</a:t>
            </a:r>
          </a:p>
          <a:p>
            <a:pPr algn="r">
              <a:spcAft>
                <a:spcPts val="0"/>
              </a:spcAft>
            </a:pP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" name="Cuadro de texto 2"/>
          <p:cNvSpPr txBox="1">
            <a:spLocks noChangeArrowheads="1"/>
          </p:cNvSpPr>
          <p:nvPr/>
        </p:nvSpPr>
        <p:spPr bwMode="auto">
          <a:xfrm>
            <a:off x="2488649" y="729339"/>
            <a:ext cx="441515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ESTRUCTURA ORGÁNICA </a:t>
            </a:r>
          </a:p>
          <a:p>
            <a:pPr algn="ctr">
              <a:spcAft>
                <a:spcPts val="0"/>
              </a:spcAft>
            </a:pP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2do</a:t>
            </a:r>
            <a:r>
              <a:rPr lang="es-MX" sz="1400" b="1" dirty="0">
                <a:effectLst/>
                <a:latin typeface="Calibri"/>
                <a:ea typeface="Calibri"/>
                <a:cs typeface="Times New Roman"/>
              </a:rPr>
              <a:t>. Trimestre 2016</a:t>
            </a: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7" name="Cuadro de texto 2"/>
          <p:cNvSpPr txBox="1">
            <a:spLocks noChangeArrowheads="1"/>
          </p:cNvSpPr>
          <p:nvPr/>
        </p:nvSpPr>
        <p:spPr bwMode="auto">
          <a:xfrm>
            <a:off x="971600" y="6398844"/>
            <a:ext cx="3547493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700" b="1" dirty="0" smtClean="0">
                <a:latin typeface="Calibri"/>
                <a:ea typeface="Calibri"/>
                <a:cs typeface="Times New Roman"/>
              </a:rPr>
              <a:t>Calle Sindicato de Agricultura Esq. Con Sindicato de Marina, Col .Adolfo López Mateos.</a:t>
            </a: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8" name="Cuadro de texto 2"/>
          <p:cNvSpPr txBox="1">
            <a:spLocks noChangeArrowheads="1"/>
          </p:cNvSpPr>
          <p:nvPr/>
        </p:nvSpPr>
        <p:spPr bwMode="auto">
          <a:xfrm>
            <a:off x="4333641" y="6358966"/>
            <a:ext cx="389509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700" b="1" dirty="0">
                <a:effectLst/>
                <a:latin typeface="Calibri"/>
                <a:ea typeface="Calibri"/>
              </a:rPr>
              <a:t>TELÉFONO: </a:t>
            </a:r>
            <a:r>
              <a:rPr lang="es-MX" sz="700" b="1" dirty="0" smtClean="0">
                <a:effectLst/>
                <a:latin typeface="Calibri"/>
                <a:ea typeface="Calibri"/>
              </a:rPr>
              <a:t>316-52-01  </a:t>
            </a:r>
            <a:endParaRPr lang="es-MX" sz="800" b="1" dirty="0">
              <a:latin typeface="Tahoma"/>
              <a:ea typeface="Calibri"/>
            </a:endParaRPr>
          </a:p>
          <a:p>
            <a:pPr algn="ctr">
              <a:spcAft>
                <a:spcPts val="0"/>
              </a:spcAft>
            </a:pPr>
            <a:r>
              <a:rPr lang="es-MX" sz="700" b="1" dirty="0" smtClean="0">
                <a:effectLst/>
                <a:latin typeface="Calibri"/>
                <a:ea typeface="Calibri"/>
              </a:rPr>
              <a:t>HORARIO </a:t>
            </a:r>
            <a:r>
              <a:rPr lang="es-MX" sz="700" b="1" dirty="0">
                <a:effectLst/>
                <a:latin typeface="Calibri"/>
                <a:ea typeface="Calibri"/>
              </a:rPr>
              <a:t>DE ATENCIÓN DE LUNES A VIERNES DE 8:00 A 16:00 HORAS.</a:t>
            </a:r>
            <a:endParaRPr lang="es-MX" sz="800" dirty="0">
              <a:effectLst/>
              <a:latin typeface="Tahoma"/>
              <a:ea typeface="Calibri"/>
            </a:endParaRP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" y="0"/>
            <a:ext cx="9135901" cy="6858000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" y="0"/>
            <a:ext cx="9135901" cy="6858000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448" y="102717"/>
            <a:ext cx="8821697" cy="6653549"/>
          </a:xfrm>
          <a:prstGeom prst="rect">
            <a:avLst/>
          </a:prstGeom>
        </p:spPr>
      </p:pic>
      <p:sp>
        <p:nvSpPr>
          <p:cNvPr id="57" name="Cuadro de texto 2"/>
          <p:cNvSpPr txBox="1">
            <a:spLocks noChangeArrowheads="1"/>
          </p:cNvSpPr>
          <p:nvPr/>
        </p:nvSpPr>
        <p:spPr bwMode="auto">
          <a:xfrm>
            <a:off x="5624009" y="116713"/>
            <a:ext cx="3354136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r">
              <a:spcAft>
                <a:spcPts val="0"/>
              </a:spcAft>
            </a:pPr>
            <a:r>
              <a:rPr lang="es-MX" sz="1400" b="1" dirty="0" smtClean="0">
                <a:latin typeface="Calibri"/>
                <a:ea typeface="Calibri"/>
                <a:cs typeface="Times New Roman"/>
              </a:rPr>
              <a:t>DIRECCIÓN DE ATENCIÓN A LAS MUJERES</a:t>
            </a:r>
          </a:p>
          <a:p>
            <a:pPr algn="r">
              <a:spcAft>
                <a:spcPts val="0"/>
              </a:spcAft>
            </a:pP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5" name="Cuadro de texto 2"/>
          <p:cNvSpPr txBox="1">
            <a:spLocks noChangeArrowheads="1"/>
          </p:cNvSpPr>
          <p:nvPr/>
        </p:nvSpPr>
        <p:spPr bwMode="auto">
          <a:xfrm>
            <a:off x="4211960" y="6253862"/>
            <a:ext cx="3895090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050" b="1" dirty="0" smtClean="0">
                <a:effectLst/>
                <a:latin typeface="Calibri"/>
                <a:ea typeface="Calibri"/>
              </a:rPr>
              <a:t>Teléfono: (993) 316-52-01  </a:t>
            </a:r>
            <a:endParaRPr lang="es-MX" sz="1100" b="1" dirty="0">
              <a:latin typeface="Tahoma"/>
              <a:ea typeface="Calibri"/>
            </a:endParaRPr>
          </a:p>
          <a:p>
            <a:pPr algn="ctr">
              <a:spcAft>
                <a:spcPts val="0"/>
              </a:spcAft>
            </a:pPr>
            <a:r>
              <a:rPr lang="es-MX" sz="1050" b="1" dirty="0" smtClean="0">
                <a:effectLst/>
                <a:latin typeface="Calibri"/>
                <a:ea typeface="Calibri"/>
              </a:rPr>
              <a:t>Horario de Atención Lunes a Viernes de </a:t>
            </a:r>
            <a:r>
              <a:rPr lang="es-MX" sz="1050" b="1" dirty="0">
                <a:effectLst/>
                <a:latin typeface="Calibri"/>
                <a:ea typeface="Calibri"/>
              </a:rPr>
              <a:t>8:00 </a:t>
            </a:r>
            <a:r>
              <a:rPr lang="es-MX" sz="1050" b="1" dirty="0" smtClean="0">
                <a:effectLst/>
                <a:latin typeface="Calibri"/>
                <a:ea typeface="Calibri"/>
              </a:rPr>
              <a:t>a </a:t>
            </a:r>
            <a:r>
              <a:rPr lang="es-MX" sz="1050" b="1" dirty="0">
                <a:effectLst/>
                <a:latin typeface="Calibri"/>
                <a:ea typeface="Calibri"/>
              </a:rPr>
              <a:t>16:00 </a:t>
            </a:r>
            <a:r>
              <a:rPr lang="es-MX" sz="1050" b="1" dirty="0" smtClean="0">
                <a:effectLst/>
                <a:latin typeface="Calibri"/>
                <a:ea typeface="Calibri"/>
              </a:rPr>
              <a:t>Hrs.</a:t>
            </a:r>
            <a:endParaRPr lang="es-MX" sz="1100" dirty="0">
              <a:effectLst/>
              <a:latin typeface="Tahoma"/>
              <a:ea typeface="Calibri"/>
            </a:endParaRPr>
          </a:p>
        </p:txBody>
      </p:sp>
      <p:sp>
        <p:nvSpPr>
          <p:cNvPr id="17" name="Cuadro de texto 2"/>
          <p:cNvSpPr txBox="1">
            <a:spLocks noChangeArrowheads="1"/>
          </p:cNvSpPr>
          <p:nvPr/>
        </p:nvSpPr>
        <p:spPr bwMode="auto">
          <a:xfrm>
            <a:off x="3344190" y="616745"/>
            <a:ext cx="295232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400" b="1" dirty="0" smtClean="0">
                <a:latin typeface="Calibri"/>
                <a:ea typeface="Calibri"/>
                <a:cs typeface="Times New Roman"/>
              </a:rPr>
              <a:t>TRÁMITES, REQUISITOS Y FORMATOS DEL ÁREA JURÍDICA</a:t>
            </a: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 </a:t>
            </a:r>
          </a:p>
          <a:p>
            <a:pPr algn="ctr">
              <a:spcAft>
                <a:spcPts val="0"/>
              </a:spcAft>
            </a:pPr>
            <a:r>
              <a:rPr lang="es-MX" sz="1400" b="1" dirty="0" smtClean="0">
                <a:latin typeface="Calibri"/>
                <a:ea typeface="Calibri"/>
                <a:cs typeface="Times New Roman"/>
              </a:rPr>
              <a:t>2do</a:t>
            </a: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. </a:t>
            </a:r>
            <a:r>
              <a:rPr lang="es-MX" sz="1400" b="1" dirty="0">
                <a:effectLst/>
                <a:latin typeface="Calibri"/>
                <a:ea typeface="Calibri"/>
                <a:cs typeface="Times New Roman"/>
              </a:rPr>
              <a:t>Trimestre </a:t>
            </a: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2018</a:t>
            </a: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8" name="Cuadro de texto 2"/>
          <p:cNvSpPr txBox="1">
            <a:spLocks noChangeArrowheads="1"/>
          </p:cNvSpPr>
          <p:nvPr/>
        </p:nvSpPr>
        <p:spPr bwMode="auto">
          <a:xfrm>
            <a:off x="1148733" y="6340768"/>
            <a:ext cx="3547493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es-MX" sz="1050" b="1" dirty="0" smtClean="0">
                <a:latin typeface="Calibri"/>
                <a:ea typeface="Calibri"/>
                <a:cs typeface="Times New Roman"/>
              </a:rPr>
              <a:t>Prolongación de Zaragoza Calle Cerrada de Tlaxcala No. 105, </a:t>
            </a:r>
          </a:p>
          <a:p>
            <a:pPr algn="ctr">
              <a:spcAft>
                <a:spcPts val="0"/>
              </a:spcAft>
            </a:pPr>
            <a:r>
              <a:rPr lang="es-MX" sz="1050" b="1" dirty="0" smtClean="0">
                <a:latin typeface="Calibri"/>
                <a:ea typeface="Calibri"/>
                <a:cs typeface="Times New Roman"/>
              </a:rPr>
              <a:t>Col. Nueva Villahermosa, Centro, Tabasco.</a:t>
            </a:r>
            <a:endParaRPr lang="es-MX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571589" y="1283267"/>
            <a:ext cx="7535461" cy="2812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s-MX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709070" y="1427257"/>
            <a:ext cx="8222568" cy="5743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TRÁMITE </a:t>
            </a:r>
            <a:r>
              <a:rPr lang="es-E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 RECONOCIMIENTO DE </a:t>
            </a:r>
            <a:r>
              <a:rPr lang="es-ES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PATERNIDAD</a:t>
            </a:r>
            <a:endParaRPr lang="es-MX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 QUE CONSISTE: Tiene como finalidad establecer la relación paterna entre el padre y el niño, básicamente vincula a los hijos con sus padres y establece una relación de sangre y derecho, se obtiene mediante las pruebas legales de paternidad, y de esta manera el niño (a) o adolescente será aceptado legalmente y recibirá las responsabilidades y derechos que establece la ley como: patria potestad, custodia, beneficios sociales, manutención, régimen de visitas, herencia, indemnizaciones o derecho a llevar los apellidos.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PROCEDIMIENTO: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1.- Se registran los datos generales de la usuaria.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2.- Se le informa sobre los requisitos que debe proporcionar.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3.- En cuanto llevan los requisitos, se inicia la demanda.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4.- Se procede a la firma de la demanda y se presenta ante los Juzgados Civiles y Familiares.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5.- El Juzgado admite o previene la demanda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6.- Si el Juzgado previene la demanda, notifica a la parte actora para que en un término de 5 días hábiles la subsane.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7.- Si el Juzgado ordena la admisión de la demanda, se dicta el “auto de inicio” y éste se notifica a las partes involucradas.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8.- En la notificación de emplazamiento, el demandado cuenta con un término de 9 días hábiles para dar contestación a la demanda.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9.- El Juzgado señala fecha y hora de la audiencia previa y de conciliación. (Si no se concilia en esta etapa, el proceso continua)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10.- El Juzgado señala fecha y hora para la audiencia de desahogo de pruebas y alegatos.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11.- Dicta sentencia el juez.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12.- Si alguna de las partes no está de acuerdo con la sentencia emitida, cuenta con un término legal para presentar el recurso de apelación en segunda instancia.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669828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5" name="Cuadro de texto 2"/>
          <p:cNvSpPr txBox="1">
            <a:spLocks noChangeArrowheads="1"/>
          </p:cNvSpPr>
          <p:nvPr/>
        </p:nvSpPr>
        <p:spPr bwMode="auto">
          <a:xfrm>
            <a:off x="4401185" y="271145"/>
            <a:ext cx="4415155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r">
              <a:spcAft>
                <a:spcPts val="0"/>
              </a:spcAft>
            </a:pPr>
            <a:r>
              <a:rPr lang="es-MX" sz="1400" b="1" dirty="0" smtClean="0">
                <a:latin typeface="Calibri"/>
                <a:ea typeface="Calibri"/>
                <a:cs typeface="Times New Roman"/>
              </a:rPr>
              <a:t>DIRECCIÓN DE ATENCIÓN A LAS MUJERES</a:t>
            </a:r>
          </a:p>
          <a:p>
            <a:pPr algn="r">
              <a:spcAft>
                <a:spcPts val="0"/>
              </a:spcAft>
            </a:pP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" name="Cuadro de texto 2"/>
          <p:cNvSpPr txBox="1">
            <a:spLocks noChangeArrowheads="1"/>
          </p:cNvSpPr>
          <p:nvPr/>
        </p:nvSpPr>
        <p:spPr bwMode="auto">
          <a:xfrm>
            <a:off x="2488649" y="729339"/>
            <a:ext cx="441515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ESTRUCTURA ORGÁNICA </a:t>
            </a:r>
          </a:p>
          <a:p>
            <a:pPr algn="ctr">
              <a:spcAft>
                <a:spcPts val="0"/>
              </a:spcAft>
            </a:pP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2do</a:t>
            </a:r>
            <a:r>
              <a:rPr lang="es-MX" sz="1400" b="1" dirty="0">
                <a:effectLst/>
                <a:latin typeface="Calibri"/>
                <a:ea typeface="Calibri"/>
                <a:cs typeface="Times New Roman"/>
              </a:rPr>
              <a:t>. Trimestre 2016</a:t>
            </a: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7" name="Cuadro de texto 2"/>
          <p:cNvSpPr txBox="1">
            <a:spLocks noChangeArrowheads="1"/>
          </p:cNvSpPr>
          <p:nvPr/>
        </p:nvSpPr>
        <p:spPr bwMode="auto">
          <a:xfrm>
            <a:off x="971600" y="6398844"/>
            <a:ext cx="3547493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700" b="1" dirty="0" smtClean="0">
                <a:latin typeface="Calibri"/>
                <a:ea typeface="Calibri"/>
                <a:cs typeface="Times New Roman"/>
              </a:rPr>
              <a:t>Calle Sindicato de Agricultura Esq. Con Sindicato de Marina, Col .Adolfo López Mateos.</a:t>
            </a: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8" name="Cuadro de texto 2"/>
          <p:cNvSpPr txBox="1">
            <a:spLocks noChangeArrowheads="1"/>
          </p:cNvSpPr>
          <p:nvPr/>
        </p:nvSpPr>
        <p:spPr bwMode="auto">
          <a:xfrm>
            <a:off x="4333641" y="6358966"/>
            <a:ext cx="389509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700" b="1" dirty="0">
                <a:effectLst/>
                <a:latin typeface="Calibri"/>
                <a:ea typeface="Calibri"/>
              </a:rPr>
              <a:t>TELÉFONO: </a:t>
            </a:r>
            <a:r>
              <a:rPr lang="es-MX" sz="700" b="1" dirty="0" smtClean="0">
                <a:effectLst/>
                <a:latin typeface="Calibri"/>
                <a:ea typeface="Calibri"/>
              </a:rPr>
              <a:t>316-52-01  </a:t>
            </a:r>
            <a:endParaRPr lang="es-MX" sz="800" b="1" dirty="0">
              <a:latin typeface="Tahoma"/>
              <a:ea typeface="Calibri"/>
            </a:endParaRPr>
          </a:p>
          <a:p>
            <a:pPr algn="ctr">
              <a:spcAft>
                <a:spcPts val="0"/>
              </a:spcAft>
            </a:pPr>
            <a:r>
              <a:rPr lang="es-MX" sz="700" b="1" dirty="0" smtClean="0">
                <a:effectLst/>
                <a:latin typeface="Calibri"/>
                <a:ea typeface="Calibri"/>
              </a:rPr>
              <a:t>HORARIO </a:t>
            </a:r>
            <a:r>
              <a:rPr lang="es-MX" sz="700" b="1" dirty="0">
                <a:effectLst/>
                <a:latin typeface="Calibri"/>
                <a:ea typeface="Calibri"/>
              </a:rPr>
              <a:t>DE ATENCIÓN DE LUNES A VIERNES DE 8:00 A 16:00 HORAS.</a:t>
            </a:r>
            <a:endParaRPr lang="es-MX" sz="800" dirty="0">
              <a:effectLst/>
              <a:latin typeface="Tahoma"/>
              <a:ea typeface="Calibri"/>
            </a:endParaRP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" y="0"/>
            <a:ext cx="9135901" cy="6858000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" y="0"/>
            <a:ext cx="9135901" cy="6858000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713"/>
            <a:ext cx="8938024" cy="6741286"/>
          </a:xfrm>
          <a:prstGeom prst="rect">
            <a:avLst/>
          </a:prstGeom>
        </p:spPr>
      </p:pic>
      <p:sp>
        <p:nvSpPr>
          <p:cNvPr id="57" name="Cuadro de texto 2"/>
          <p:cNvSpPr txBox="1">
            <a:spLocks noChangeArrowheads="1"/>
          </p:cNvSpPr>
          <p:nvPr/>
        </p:nvSpPr>
        <p:spPr bwMode="auto">
          <a:xfrm>
            <a:off x="5624009" y="116713"/>
            <a:ext cx="3354136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r">
              <a:spcAft>
                <a:spcPts val="0"/>
              </a:spcAft>
            </a:pPr>
            <a:r>
              <a:rPr lang="es-MX" sz="1400" b="1" dirty="0" smtClean="0">
                <a:latin typeface="Calibri"/>
                <a:ea typeface="Calibri"/>
                <a:cs typeface="Times New Roman"/>
              </a:rPr>
              <a:t>DIRECCIÓN DE ATENCIÓN A LAS MUJERES</a:t>
            </a:r>
          </a:p>
          <a:p>
            <a:pPr algn="r">
              <a:spcAft>
                <a:spcPts val="0"/>
              </a:spcAft>
            </a:pP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5" name="Cuadro de texto 2"/>
          <p:cNvSpPr txBox="1">
            <a:spLocks noChangeArrowheads="1"/>
          </p:cNvSpPr>
          <p:nvPr/>
        </p:nvSpPr>
        <p:spPr bwMode="auto">
          <a:xfrm>
            <a:off x="4211960" y="6253862"/>
            <a:ext cx="3895090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050" b="1" dirty="0" smtClean="0">
                <a:effectLst/>
                <a:latin typeface="Calibri"/>
                <a:ea typeface="Calibri"/>
              </a:rPr>
              <a:t>Teléfono: (993) 316-52-01  </a:t>
            </a:r>
            <a:endParaRPr lang="es-MX" sz="1100" b="1" dirty="0">
              <a:latin typeface="Tahoma"/>
              <a:ea typeface="Calibri"/>
            </a:endParaRPr>
          </a:p>
          <a:p>
            <a:pPr algn="ctr">
              <a:spcAft>
                <a:spcPts val="0"/>
              </a:spcAft>
            </a:pPr>
            <a:r>
              <a:rPr lang="es-MX" sz="1050" b="1" dirty="0" smtClean="0">
                <a:effectLst/>
                <a:latin typeface="Calibri"/>
                <a:ea typeface="Calibri"/>
              </a:rPr>
              <a:t>Horario de Atención Lunes a Viernes de </a:t>
            </a:r>
            <a:r>
              <a:rPr lang="es-MX" sz="1050" b="1" dirty="0">
                <a:effectLst/>
                <a:latin typeface="Calibri"/>
                <a:ea typeface="Calibri"/>
              </a:rPr>
              <a:t>8:00 </a:t>
            </a:r>
            <a:r>
              <a:rPr lang="es-MX" sz="1050" b="1" dirty="0" smtClean="0">
                <a:effectLst/>
                <a:latin typeface="Calibri"/>
                <a:ea typeface="Calibri"/>
              </a:rPr>
              <a:t>a </a:t>
            </a:r>
            <a:r>
              <a:rPr lang="es-MX" sz="1050" b="1" dirty="0">
                <a:effectLst/>
                <a:latin typeface="Calibri"/>
                <a:ea typeface="Calibri"/>
              </a:rPr>
              <a:t>16:00 </a:t>
            </a:r>
            <a:r>
              <a:rPr lang="es-MX" sz="1050" b="1" dirty="0" smtClean="0">
                <a:effectLst/>
                <a:latin typeface="Calibri"/>
                <a:ea typeface="Calibri"/>
              </a:rPr>
              <a:t>Hrs.</a:t>
            </a:r>
            <a:endParaRPr lang="es-MX" sz="1100" dirty="0">
              <a:effectLst/>
              <a:latin typeface="Tahoma"/>
              <a:ea typeface="Calibri"/>
            </a:endParaRPr>
          </a:p>
        </p:txBody>
      </p:sp>
      <p:sp>
        <p:nvSpPr>
          <p:cNvPr id="17" name="Cuadro de texto 2"/>
          <p:cNvSpPr txBox="1">
            <a:spLocks noChangeArrowheads="1"/>
          </p:cNvSpPr>
          <p:nvPr/>
        </p:nvSpPr>
        <p:spPr bwMode="auto">
          <a:xfrm>
            <a:off x="3344190" y="616745"/>
            <a:ext cx="295232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400" b="1" dirty="0" smtClean="0">
                <a:latin typeface="Calibri"/>
                <a:ea typeface="Calibri"/>
                <a:cs typeface="Times New Roman"/>
              </a:rPr>
              <a:t>TRÁMITES, REQUISITOS Y FORMATOS DEL </a:t>
            </a:r>
            <a:r>
              <a:rPr lang="es-MX" sz="1400" b="1" dirty="0">
                <a:latin typeface="Calibri"/>
                <a:ea typeface="Calibri"/>
                <a:cs typeface="Times New Roman"/>
              </a:rPr>
              <a:t>Á</a:t>
            </a:r>
            <a:r>
              <a:rPr lang="es-MX" sz="1400" b="1" dirty="0" smtClean="0">
                <a:latin typeface="Calibri"/>
                <a:ea typeface="Calibri"/>
                <a:cs typeface="Times New Roman"/>
              </a:rPr>
              <a:t>REA JURÍDICA</a:t>
            </a: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 </a:t>
            </a:r>
          </a:p>
          <a:p>
            <a:pPr algn="ctr">
              <a:spcAft>
                <a:spcPts val="0"/>
              </a:spcAft>
            </a:pPr>
            <a:r>
              <a:rPr lang="es-MX" sz="1400" b="1" dirty="0" smtClean="0">
                <a:latin typeface="Calibri"/>
                <a:ea typeface="Calibri"/>
                <a:cs typeface="Times New Roman"/>
              </a:rPr>
              <a:t>2do</a:t>
            </a: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. </a:t>
            </a:r>
            <a:r>
              <a:rPr lang="es-MX" sz="1400" b="1" dirty="0">
                <a:effectLst/>
                <a:latin typeface="Calibri"/>
                <a:ea typeface="Calibri"/>
                <a:cs typeface="Times New Roman"/>
              </a:rPr>
              <a:t>Trimestre </a:t>
            </a: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2018</a:t>
            </a: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8" name="Cuadro de texto 2"/>
          <p:cNvSpPr txBox="1">
            <a:spLocks noChangeArrowheads="1"/>
          </p:cNvSpPr>
          <p:nvPr/>
        </p:nvSpPr>
        <p:spPr bwMode="auto">
          <a:xfrm>
            <a:off x="1148733" y="6340768"/>
            <a:ext cx="3547493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es-MX" sz="1050" b="1" dirty="0" smtClean="0">
                <a:latin typeface="Calibri"/>
                <a:ea typeface="Calibri"/>
                <a:cs typeface="Times New Roman"/>
              </a:rPr>
              <a:t>Prolongación de Zaragoza Calle Cerrada de Tlaxcala No. 105, </a:t>
            </a:r>
          </a:p>
          <a:p>
            <a:pPr algn="ctr">
              <a:spcAft>
                <a:spcPts val="0"/>
              </a:spcAft>
            </a:pPr>
            <a:r>
              <a:rPr lang="es-MX" sz="1050" b="1" dirty="0" smtClean="0">
                <a:latin typeface="Calibri"/>
                <a:ea typeface="Calibri"/>
                <a:cs typeface="Times New Roman"/>
              </a:rPr>
              <a:t>Col. Nueva Villahermosa, Centro, Tabasco.</a:t>
            </a:r>
            <a:endParaRPr lang="es-MX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571589" y="1283267"/>
            <a:ext cx="7535461" cy="2812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s-MX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537542" y="1701009"/>
            <a:ext cx="8222568" cy="2969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REQUISITOS</a:t>
            </a: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Original y 2 copias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Acta de nacimiento del hijo (a) a reconocer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Acta de nacimiento de la </a:t>
            </a:r>
            <a:r>
              <a:rPr lang="es-MX" sz="12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promovente</a:t>
            </a:r>
            <a:r>
              <a:rPr lang="es-MX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s-MX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Copia de credencial de elector de la </a:t>
            </a:r>
            <a:r>
              <a:rPr lang="es-MX" sz="12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promovente</a:t>
            </a:r>
            <a:r>
              <a:rPr lang="es-MX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s-MX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Fotos del (la) menor con el presunto padre.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Nombre de 2 Testigos y copia de su credencial de elector.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Domicilio particular del demandado (calle, número, colonia, municipio).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Prueba de ADN a cargo de la </a:t>
            </a:r>
            <a:r>
              <a:rPr lang="es-MX" sz="12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promovente</a:t>
            </a:r>
            <a:r>
              <a:rPr lang="es-MX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s-MX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s-MX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5308495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1016</TotalTime>
  <Words>539</Words>
  <Application>Microsoft Office PowerPoint</Application>
  <PresentationFormat>Presentación en pantalla (4:3)</PresentationFormat>
  <Paragraphs>57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Tahoma</vt:lpstr>
      <vt:lpstr>Times New Roman</vt:lpstr>
      <vt:lpstr>Tema de Office</vt:lpstr>
      <vt:lpstr>Presentación de PowerPoint</vt:lpstr>
      <vt:lpstr>Presentación de PowerPoint</vt:lpstr>
    </vt:vector>
  </TitlesOfParts>
  <Company>CGIICSRP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CGIICSRP</dc:creator>
  <cp:lastModifiedBy>Vinny</cp:lastModifiedBy>
  <cp:revision>182</cp:revision>
  <cp:lastPrinted>2018-03-28T15:20:27Z</cp:lastPrinted>
  <dcterms:created xsi:type="dcterms:W3CDTF">2016-06-23T22:48:03Z</dcterms:created>
  <dcterms:modified xsi:type="dcterms:W3CDTF">2018-06-20T19:50:42Z</dcterms:modified>
</cp:coreProperties>
</file>