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9144000" cy="6858000" type="screen4x3"/>
  <p:notesSz cx="6797675" cy="985678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2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65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1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27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8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8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17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07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40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643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99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7" y="-32530"/>
            <a:ext cx="9135901" cy="6890530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624009" y="116713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Cuadro de texto 2"/>
          <p:cNvSpPr txBox="1">
            <a:spLocks noChangeArrowheads="1"/>
          </p:cNvSpPr>
          <p:nvPr/>
        </p:nvSpPr>
        <p:spPr bwMode="auto">
          <a:xfrm>
            <a:off x="4211960" y="625386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3344190" y="616745"/>
            <a:ext cx="2952328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TRÁMITES, REQUISITOS Y FORMATOS DEL ÁREA JURÍDICA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</a:p>
          <a:p>
            <a:pPr algn="ct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Cuadro de texto 2"/>
          <p:cNvSpPr txBox="1">
            <a:spLocks noChangeArrowheads="1"/>
          </p:cNvSpPr>
          <p:nvPr/>
        </p:nvSpPr>
        <p:spPr bwMode="auto">
          <a:xfrm>
            <a:off x="1148733" y="6340768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71589" y="1283267"/>
            <a:ext cx="7535461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148733" y="1592329"/>
            <a:ext cx="7079998" cy="3869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3886200" algn="l"/>
              </a:tabLst>
            </a:pPr>
            <a:r>
              <a:rPr lang="es-E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TRÁMITE </a:t>
            </a: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VIOLENCIA </a:t>
            </a:r>
            <a:r>
              <a:rPr lang="es-E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FAMILIAR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3886200" algn="l"/>
              </a:tabLst>
            </a:pP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CONSISTE: Son aquellos actos violentos recurrentes que ejerce uno o más integrantes de una familia en contra de uno o varios de sus miembros, estos actos pueden ser ataques físicos, psicológicos, sexuales, patrimoniales o económicos, colocando a la (s) víctima (s) en una estado de indefensión.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PROCEDIMIENTO: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1.- Se registran los datos generales de la usuaria.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2.- Se elabora Tarjeta de canalización dirigida a la dependencia correspondiente.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3.- Se brinda el acompañamiento a la dependencia canalizada para la interposición de la denuncia así como en las etapas posteriores en coordinación con la usuaria hasta la judicialización de la carpeta de investigación.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REQUISITOS: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Copia de identificación oficial de la </a:t>
            </a:r>
            <a:r>
              <a:rPr lang="es-MX" sz="1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promovente</a:t>
            </a: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(si la trae)</a:t>
            </a:r>
            <a:endParaRPr lang="es-MX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6698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222</Words>
  <Application>Microsoft Office PowerPoint</Application>
  <PresentationFormat>Presentación en pantalla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Tema de Office</vt:lpstr>
      <vt:lpstr>Presentación de PowerPoint</vt:lpstr>
    </vt:vector>
  </TitlesOfParts>
  <Company>CGIICSRP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CGIICSRP</dc:creator>
  <cp:lastModifiedBy>blnca</cp:lastModifiedBy>
  <cp:revision>183</cp:revision>
  <cp:lastPrinted>2018-03-28T15:20:48Z</cp:lastPrinted>
  <dcterms:created xsi:type="dcterms:W3CDTF">2016-06-23T22:48:03Z</dcterms:created>
  <dcterms:modified xsi:type="dcterms:W3CDTF">2018-09-27T14:56:32Z</dcterms:modified>
</cp:coreProperties>
</file>