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</p:sldIdLst>
  <p:sldSz cx="9144000" cy="6858000" type="screen4x3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23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0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665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214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227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08/09/2017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398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08/09/2017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48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08/09/2017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717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08/09/2017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07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08/09/2017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540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08/09/2017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643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BA427-FB83-4144-91A8-268AEE240865}" type="datetimeFigureOut">
              <a:rPr lang="es-MX" smtClean="0"/>
              <a:pPr/>
              <a:t>08/09/2017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99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4401185" y="271145"/>
            <a:ext cx="441515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MX" sz="1400" b="1" dirty="0" smtClean="0">
                <a:latin typeface="Calibri"/>
                <a:ea typeface="Calibri"/>
                <a:cs typeface="Times New Roman"/>
              </a:rPr>
              <a:t>DIRECCIÓN DE ATENCIÓN A LAS MUJERES</a:t>
            </a:r>
          </a:p>
          <a:p>
            <a:pPr algn="r">
              <a:spcAft>
                <a:spcPts val="0"/>
              </a:spcAft>
            </a:pP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2488649" y="729339"/>
            <a:ext cx="44151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ESTRUCTURA ORGÁNICA </a:t>
            </a:r>
          </a:p>
          <a:p>
            <a:pPr algn="ctr">
              <a:spcAft>
                <a:spcPts val="0"/>
              </a:spcAft>
            </a:pP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2do</a:t>
            </a:r>
            <a:r>
              <a:rPr lang="es-MX" sz="1400" b="1" dirty="0">
                <a:effectLst/>
                <a:latin typeface="Calibri"/>
                <a:ea typeface="Calibri"/>
                <a:cs typeface="Times New Roman"/>
              </a:rPr>
              <a:t>. Trimestre 2016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971600" y="6398844"/>
            <a:ext cx="354749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 smtClean="0">
                <a:latin typeface="Calibri"/>
                <a:ea typeface="Calibri"/>
                <a:cs typeface="Times New Roman"/>
              </a:rPr>
              <a:t>Calle Sindicato de Agricultura Esq. Con Sindicato de Marina, Col .Adolfo López Mateos.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4333641" y="6358966"/>
            <a:ext cx="389509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>
                <a:effectLst/>
                <a:latin typeface="Calibri"/>
                <a:ea typeface="Calibri"/>
              </a:rPr>
              <a:t>TELÉFONO: </a:t>
            </a:r>
            <a:r>
              <a:rPr lang="es-MX" sz="700" b="1" dirty="0" smtClean="0">
                <a:effectLst/>
                <a:latin typeface="Calibri"/>
                <a:ea typeface="Calibri"/>
              </a:rPr>
              <a:t>316-52-01  </a:t>
            </a:r>
            <a:endParaRPr lang="es-MX" sz="800" b="1" dirty="0">
              <a:latin typeface="Tahoma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es-MX" sz="700" b="1" dirty="0" smtClean="0">
                <a:effectLst/>
                <a:latin typeface="Calibri"/>
                <a:ea typeface="Calibri"/>
              </a:rPr>
              <a:t>HORARIO </a:t>
            </a:r>
            <a:r>
              <a:rPr lang="es-MX" sz="700" b="1" dirty="0">
                <a:effectLst/>
                <a:latin typeface="Calibri"/>
                <a:ea typeface="Calibri"/>
              </a:rPr>
              <a:t>DE ATENCIÓN DE LUNES A VIERNES DE 8:00 A 16:00 HORAS.</a:t>
            </a:r>
            <a:endParaRPr lang="es-MX" sz="800" dirty="0">
              <a:effectLst/>
              <a:latin typeface="Tahoma"/>
              <a:ea typeface="Calibri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66"/>
            <a:ext cx="9144000" cy="6858000"/>
          </a:xfrm>
          <a:prstGeom prst="rect">
            <a:avLst/>
          </a:prstGeom>
        </p:spPr>
      </p:pic>
      <p:sp>
        <p:nvSpPr>
          <p:cNvPr id="57" name="Cuadro de texto 2"/>
          <p:cNvSpPr txBox="1">
            <a:spLocks noChangeArrowheads="1"/>
          </p:cNvSpPr>
          <p:nvPr/>
        </p:nvSpPr>
        <p:spPr bwMode="auto">
          <a:xfrm>
            <a:off x="5624009" y="116713"/>
            <a:ext cx="335413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MX" sz="1400" b="1" dirty="0" smtClean="0">
                <a:latin typeface="Calibri"/>
                <a:ea typeface="Calibri"/>
                <a:cs typeface="Times New Roman"/>
              </a:rPr>
              <a:t>DIRECCIÓN DE ATENCIÓN A LAS MUJERES</a:t>
            </a:r>
          </a:p>
          <a:p>
            <a:pPr algn="r">
              <a:spcAft>
                <a:spcPts val="0"/>
              </a:spcAft>
            </a:pP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8" name="Cuadro de texto 2"/>
          <p:cNvSpPr txBox="1">
            <a:spLocks noChangeArrowheads="1"/>
          </p:cNvSpPr>
          <p:nvPr/>
        </p:nvSpPr>
        <p:spPr bwMode="auto">
          <a:xfrm>
            <a:off x="3328858" y="430851"/>
            <a:ext cx="2952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400" b="1" dirty="0" smtClean="0">
                <a:latin typeface="Calibri"/>
                <a:ea typeface="Calibri"/>
                <a:cs typeface="Times New Roman"/>
              </a:rPr>
              <a:t>FORMATOS DEL </a:t>
            </a:r>
            <a:r>
              <a:rPr lang="es-MX" sz="1400" b="1" dirty="0" smtClean="0">
                <a:latin typeface="Calibri"/>
                <a:ea typeface="Calibri"/>
                <a:cs typeface="Times New Roman"/>
              </a:rPr>
              <a:t>ÁREA </a:t>
            </a:r>
            <a:r>
              <a:rPr lang="es-MX" sz="1400" b="1" dirty="0" smtClean="0">
                <a:latin typeface="Calibri"/>
                <a:ea typeface="Calibri"/>
                <a:cs typeface="Times New Roman"/>
              </a:rPr>
              <a:t>PSICOLÓGICA</a:t>
            </a: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</a:p>
          <a:p>
            <a:pPr algn="ctr"/>
            <a:r>
              <a:rPr lang="es-MX" sz="1400" b="1" dirty="0">
                <a:ea typeface="Calibri"/>
                <a:cs typeface="Times New Roman"/>
              </a:rPr>
              <a:t>3</a:t>
            </a:r>
            <a:r>
              <a:rPr lang="es-MX" sz="1400" b="1" dirty="0" smtClean="0">
                <a:ea typeface="Calibri"/>
                <a:cs typeface="Times New Roman"/>
              </a:rPr>
              <a:t>er</a:t>
            </a:r>
            <a:r>
              <a:rPr lang="es-MX" sz="1400" b="1" dirty="0">
                <a:ea typeface="Calibri"/>
                <a:cs typeface="Times New Roman"/>
              </a:rPr>
              <a:t>. Trimestre </a:t>
            </a:r>
            <a:r>
              <a:rPr lang="es-MX" sz="1400" b="1" dirty="0" smtClean="0">
                <a:ea typeface="Calibri"/>
                <a:cs typeface="Times New Roman"/>
              </a:rPr>
              <a:t>2017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16" name="Cuadro de texto 2"/>
          <p:cNvSpPr txBox="1">
            <a:spLocks noChangeArrowheads="1"/>
          </p:cNvSpPr>
          <p:nvPr/>
        </p:nvSpPr>
        <p:spPr bwMode="auto">
          <a:xfrm>
            <a:off x="4299740" y="6423101"/>
            <a:ext cx="389509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050" b="1" dirty="0" smtClean="0">
                <a:effectLst/>
                <a:latin typeface="Calibri"/>
                <a:ea typeface="Calibri"/>
              </a:rPr>
              <a:t>Teléfono: (993) 316-52-01  </a:t>
            </a:r>
            <a:endParaRPr lang="es-MX" sz="1100" b="1" dirty="0">
              <a:latin typeface="Tahoma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es-MX" sz="1050" b="1" dirty="0" smtClean="0">
                <a:effectLst/>
                <a:latin typeface="Calibri"/>
                <a:ea typeface="Calibri"/>
              </a:rPr>
              <a:t>Horario de Atención Lunes a Viernes de </a:t>
            </a:r>
            <a:r>
              <a:rPr lang="es-MX" sz="1050" b="1" dirty="0">
                <a:effectLst/>
                <a:latin typeface="Calibri"/>
                <a:ea typeface="Calibri"/>
              </a:rPr>
              <a:t>8:00 </a:t>
            </a:r>
            <a:r>
              <a:rPr lang="es-MX" sz="1050" b="1" dirty="0" smtClean="0">
                <a:effectLst/>
                <a:latin typeface="Calibri"/>
                <a:ea typeface="Calibri"/>
              </a:rPr>
              <a:t>a </a:t>
            </a:r>
            <a:r>
              <a:rPr lang="es-MX" sz="1050" b="1" dirty="0">
                <a:effectLst/>
                <a:latin typeface="Calibri"/>
                <a:ea typeface="Calibri"/>
              </a:rPr>
              <a:t>16:00 </a:t>
            </a:r>
            <a:r>
              <a:rPr lang="es-MX" sz="1050" b="1" dirty="0" smtClean="0">
                <a:effectLst/>
                <a:latin typeface="Calibri"/>
                <a:ea typeface="Calibri"/>
              </a:rPr>
              <a:t>Hrs.</a:t>
            </a:r>
            <a:endParaRPr lang="es-MX" sz="1100" dirty="0">
              <a:effectLst/>
              <a:latin typeface="Tahoma"/>
              <a:ea typeface="Calibri"/>
            </a:endParaRPr>
          </a:p>
        </p:txBody>
      </p:sp>
      <p:sp>
        <p:nvSpPr>
          <p:cNvPr id="12" name="Cuadro de texto 2"/>
          <p:cNvSpPr txBox="1">
            <a:spLocks noChangeArrowheads="1"/>
          </p:cNvSpPr>
          <p:nvPr/>
        </p:nvSpPr>
        <p:spPr bwMode="auto">
          <a:xfrm>
            <a:off x="1148733" y="6407028"/>
            <a:ext cx="354749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s-MX" sz="1050" b="1" dirty="0" smtClean="0">
                <a:latin typeface="Calibri"/>
                <a:ea typeface="Calibri"/>
                <a:cs typeface="Times New Roman"/>
              </a:rPr>
              <a:t>Prolongación de Zaragoza Calle Cerrada de Tlaxcala No. 105, </a:t>
            </a:r>
          </a:p>
          <a:p>
            <a:pPr algn="ctr">
              <a:spcAft>
                <a:spcPts val="0"/>
              </a:spcAft>
            </a:pPr>
            <a:r>
              <a:rPr lang="es-MX" sz="1050" b="1" dirty="0" smtClean="0">
                <a:latin typeface="Calibri"/>
                <a:ea typeface="Calibri"/>
                <a:cs typeface="Times New Roman"/>
              </a:rPr>
              <a:t>Col. Nueva Villahermosa, Centro, Tabasco.</a:t>
            </a:r>
            <a:endParaRPr lang="es-MX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45674" y="1103200"/>
            <a:ext cx="7052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ENCUESTA DE </a:t>
            </a:r>
            <a:r>
              <a:rPr lang="es-MX" sz="1100" dirty="0" smtClean="0"/>
              <a:t>PSICOLOGÍA </a:t>
            </a:r>
            <a:r>
              <a:rPr lang="es-MX" sz="1100" dirty="0" smtClean="0"/>
              <a:t>DE ANTES </a:t>
            </a:r>
            <a:r>
              <a:rPr lang="es-MX" sz="1100" dirty="0"/>
              <a:t>Y </a:t>
            </a:r>
            <a:r>
              <a:rPr lang="es-MX" sz="1100" dirty="0" smtClean="0"/>
              <a:t>DESPÚES</a:t>
            </a:r>
            <a:endParaRPr lang="es-MX" sz="1100" dirty="0"/>
          </a:p>
          <a:p>
            <a:pPr algn="ctr"/>
            <a:r>
              <a:rPr lang="es-MX" sz="1100" dirty="0"/>
              <a:t>POS-TEST Y PRE-TEST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649" y="1543810"/>
            <a:ext cx="4243590" cy="479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9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4401185" y="271145"/>
            <a:ext cx="441515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MX" sz="1400" b="1" dirty="0" smtClean="0">
                <a:latin typeface="Calibri"/>
                <a:ea typeface="Calibri"/>
                <a:cs typeface="Times New Roman"/>
              </a:rPr>
              <a:t>DIRECCIÓN DE ATENCIÓN A LAS MUJERES</a:t>
            </a:r>
          </a:p>
          <a:p>
            <a:pPr algn="r">
              <a:spcAft>
                <a:spcPts val="0"/>
              </a:spcAft>
            </a:pP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2488649" y="729339"/>
            <a:ext cx="44151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ESTRUCTURA ORGÁNICA </a:t>
            </a:r>
          </a:p>
          <a:p>
            <a:pPr algn="ctr">
              <a:spcAft>
                <a:spcPts val="0"/>
              </a:spcAft>
            </a:pP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2do</a:t>
            </a:r>
            <a:r>
              <a:rPr lang="es-MX" sz="1400" b="1" dirty="0">
                <a:effectLst/>
                <a:latin typeface="Calibri"/>
                <a:ea typeface="Calibri"/>
                <a:cs typeface="Times New Roman"/>
              </a:rPr>
              <a:t>. Trimestre 2016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971600" y="6398844"/>
            <a:ext cx="354749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 smtClean="0">
                <a:latin typeface="Calibri"/>
                <a:ea typeface="Calibri"/>
                <a:cs typeface="Times New Roman"/>
              </a:rPr>
              <a:t>Calle Sindicato de Agricultura Esq. Con Sindicato de Marina, Col .Adolfo López Mateos.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4333641" y="6358966"/>
            <a:ext cx="389509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>
                <a:effectLst/>
                <a:latin typeface="Calibri"/>
                <a:ea typeface="Calibri"/>
              </a:rPr>
              <a:t>TELÉFONO: </a:t>
            </a:r>
            <a:r>
              <a:rPr lang="es-MX" sz="700" b="1" dirty="0" smtClean="0">
                <a:effectLst/>
                <a:latin typeface="Calibri"/>
                <a:ea typeface="Calibri"/>
              </a:rPr>
              <a:t>316-52-01  </a:t>
            </a:r>
            <a:endParaRPr lang="es-MX" sz="800" b="1" dirty="0">
              <a:latin typeface="Tahoma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es-MX" sz="700" b="1" dirty="0" smtClean="0">
                <a:effectLst/>
                <a:latin typeface="Calibri"/>
                <a:ea typeface="Calibri"/>
              </a:rPr>
              <a:t>HORARIO </a:t>
            </a:r>
            <a:r>
              <a:rPr lang="es-MX" sz="700" b="1" dirty="0">
                <a:effectLst/>
                <a:latin typeface="Calibri"/>
                <a:ea typeface="Calibri"/>
              </a:rPr>
              <a:t>DE ATENCIÓN DE LUNES A VIERNES DE 8:00 A 16:00 HORAS.</a:t>
            </a:r>
            <a:endParaRPr lang="es-MX" sz="800" dirty="0">
              <a:effectLst/>
              <a:latin typeface="Tahoma"/>
              <a:ea typeface="Calibri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66"/>
            <a:ext cx="9144000" cy="6858000"/>
          </a:xfrm>
          <a:prstGeom prst="rect">
            <a:avLst/>
          </a:prstGeom>
        </p:spPr>
      </p:pic>
      <p:sp>
        <p:nvSpPr>
          <p:cNvPr id="57" name="Cuadro de texto 2"/>
          <p:cNvSpPr txBox="1">
            <a:spLocks noChangeArrowheads="1"/>
          </p:cNvSpPr>
          <p:nvPr/>
        </p:nvSpPr>
        <p:spPr bwMode="auto">
          <a:xfrm>
            <a:off x="5624009" y="116713"/>
            <a:ext cx="335413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MX" sz="1400" b="1" dirty="0" smtClean="0">
                <a:latin typeface="Calibri"/>
                <a:ea typeface="Calibri"/>
                <a:cs typeface="Times New Roman"/>
              </a:rPr>
              <a:t>DIRECCIÓN DE ATENCIÓN A LAS MUJERES</a:t>
            </a:r>
          </a:p>
          <a:p>
            <a:pPr algn="r">
              <a:spcAft>
                <a:spcPts val="0"/>
              </a:spcAft>
            </a:pP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8" name="Cuadro de texto 2"/>
          <p:cNvSpPr txBox="1">
            <a:spLocks noChangeArrowheads="1"/>
          </p:cNvSpPr>
          <p:nvPr/>
        </p:nvSpPr>
        <p:spPr bwMode="auto">
          <a:xfrm>
            <a:off x="3328858" y="430851"/>
            <a:ext cx="2952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400" b="1" dirty="0" smtClean="0">
                <a:latin typeface="Calibri"/>
                <a:ea typeface="Calibri"/>
                <a:cs typeface="Times New Roman"/>
              </a:rPr>
              <a:t>FORMATOS DEL </a:t>
            </a:r>
            <a:r>
              <a:rPr lang="es-MX" sz="1400" b="1" dirty="0" smtClean="0">
                <a:latin typeface="Calibri"/>
                <a:ea typeface="Calibri"/>
                <a:cs typeface="Times New Roman"/>
              </a:rPr>
              <a:t>ÁREA </a:t>
            </a:r>
            <a:r>
              <a:rPr lang="es-MX" sz="1400" b="1" dirty="0" smtClean="0">
                <a:latin typeface="Calibri"/>
                <a:ea typeface="Calibri"/>
                <a:cs typeface="Times New Roman"/>
              </a:rPr>
              <a:t>PSICOLÓGICA</a:t>
            </a: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</a:p>
          <a:p>
            <a:pPr algn="ctr"/>
            <a:r>
              <a:rPr lang="es-MX" sz="1400" b="1" dirty="0">
                <a:ea typeface="Calibri"/>
                <a:cs typeface="Times New Roman"/>
              </a:rPr>
              <a:t>3</a:t>
            </a:r>
            <a:r>
              <a:rPr lang="es-MX" sz="1400" b="1" dirty="0" smtClean="0">
                <a:ea typeface="Calibri"/>
                <a:cs typeface="Times New Roman"/>
              </a:rPr>
              <a:t>er</a:t>
            </a:r>
            <a:r>
              <a:rPr lang="es-MX" sz="1400" b="1" dirty="0">
                <a:ea typeface="Calibri"/>
                <a:cs typeface="Times New Roman"/>
              </a:rPr>
              <a:t>. Trimestre </a:t>
            </a:r>
            <a:r>
              <a:rPr lang="es-MX" sz="1400" b="1" dirty="0" smtClean="0">
                <a:ea typeface="Calibri"/>
                <a:cs typeface="Times New Roman"/>
              </a:rPr>
              <a:t>2017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16" name="Cuadro de texto 2"/>
          <p:cNvSpPr txBox="1">
            <a:spLocks noChangeArrowheads="1"/>
          </p:cNvSpPr>
          <p:nvPr/>
        </p:nvSpPr>
        <p:spPr bwMode="auto">
          <a:xfrm>
            <a:off x="4299740" y="6423101"/>
            <a:ext cx="389509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050" b="1" dirty="0" smtClean="0">
                <a:effectLst/>
                <a:latin typeface="Calibri"/>
                <a:ea typeface="Calibri"/>
              </a:rPr>
              <a:t>Teléfono: (993) 316-52-01  </a:t>
            </a:r>
            <a:endParaRPr lang="es-MX" sz="1100" b="1" dirty="0">
              <a:latin typeface="Tahoma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es-MX" sz="1050" b="1" dirty="0" smtClean="0">
                <a:effectLst/>
                <a:latin typeface="Calibri"/>
                <a:ea typeface="Calibri"/>
              </a:rPr>
              <a:t>Horario de Atención Lunes a Viernes de </a:t>
            </a:r>
            <a:r>
              <a:rPr lang="es-MX" sz="1050" b="1" dirty="0">
                <a:effectLst/>
                <a:latin typeface="Calibri"/>
                <a:ea typeface="Calibri"/>
              </a:rPr>
              <a:t>8:00 </a:t>
            </a:r>
            <a:r>
              <a:rPr lang="es-MX" sz="1050" b="1" dirty="0" smtClean="0">
                <a:effectLst/>
                <a:latin typeface="Calibri"/>
                <a:ea typeface="Calibri"/>
              </a:rPr>
              <a:t>a </a:t>
            </a:r>
            <a:r>
              <a:rPr lang="es-MX" sz="1050" b="1" dirty="0">
                <a:effectLst/>
                <a:latin typeface="Calibri"/>
                <a:ea typeface="Calibri"/>
              </a:rPr>
              <a:t>16:00 </a:t>
            </a:r>
            <a:r>
              <a:rPr lang="es-MX" sz="1050" b="1" dirty="0" smtClean="0">
                <a:effectLst/>
                <a:latin typeface="Calibri"/>
                <a:ea typeface="Calibri"/>
              </a:rPr>
              <a:t>Hrs.</a:t>
            </a:r>
            <a:endParaRPr lang="es-MX" sz="1100" dirty="0">
              <a:effectLst/>
              <a:latin typeface="Tahoma"/>
              <a:ea typeface="Calibri"/>
            </a:endParaRPr>
          </a:p>
        </p:txBody>
      </p:sp>
      <p:sp>
        <p:nvSpPr>
          <p:cNvPr id="12" name="Cuadro de texto 2"/>
          <p:cNvSpPr txBox="1">
            <a:spLocks noChangeArrowheads="1"/>
          </p:cNvSpPr>
          <p:nvPr/>
        </p:nvSpPr>
        <p:spPr bwMode="auto">
          <a:xfrm>
            <a:off x="1148733" y="6407028"/>
            <a:ext cx="354749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s-MX" sz="1050" b="1" dirty="0" smtClean="0">
                <a:latin typeface="Calibri"/>
                <a:ea typeface="Calibri"/>
                <a:cs typeface="Times New Roman"/>
              </a:rPr>
              <a:t>Prolongación de Zaragoza Calle Cerrada de Tlaxcala No. 105, </a:t>
            </a:r>
          </a:p>
          <a:p>
            <a:pPr algn="ctr">
              <a:spcAft>
                <a:spcPts val="0"/>
              </a:spcAft>
            </a:pPr>
            <a:r>
              <a:rPr lang="es-MX" sz="1050" b="1" dirty="0" smtClean="0">
                <a:latin typeface="Calibri"/>
                <a:ea typeface="Calibri"/>
                <a:cs typeface="Times New Roman"/>
              </a:rPr>
              <a:t>Col. Nueva Villahermosa, Centro, Tabasco.</a:t>
            </a:r>
            <a:endParaRPr lang="es-MX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278696" y="999413"/>
            <a:ext cx="7052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ENCUESTA DE </a:t>
            </a:r>
            <a:r>
              <a:rPr lang="es-MX" sz="1100" dirty="0" smtClean="0"/>
              <a:t>PSICOLOGÍA </a:t>
            </a:r>
            <a:r>
              <a:rPr lang="es-MX" sz="1100" dirty="0" smtClean="0"/>
              <a:t>DE ANTES </a:t>
            </a:r>
            <a:r>
              <a:rPr lang="es-MX" sz="1100" dirty="0"/>
              <a:t>Y </a:t>
            </a:r>
            <a:r>
              <a:rPr lang="es-MX" sz="1100" dirty="0" smtClean="0"/>
              <a:t>DESPÚES</a:t>
            </a:r>
            <a:endParaRPr lang="es-MX" sz="1100" dirty="0"/>
          </a:p>
          <a:p>
            <a:pPr algn="ctr"/>
            <a:r>
              <a:rPr lang="es-MX" sz="1100" dirty="0"/>
              <a:t>POS-TEST Y PRE-TEST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51" y="1446374"/>
            <a:ext cx="3294250" cy="488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931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214</Words>
  <Application>Microsoft Office PowerPoint</Application>
  <PresentationFormat>Presentación en pantalla (4:3)</PresentationFormat>
  <Paragraphs>30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Tahoma</vt:lpstr>
      <vt:lpstr>Times New Roman</vt:lpstr>
      <vt:lpstr>Tema de Office</vt:lpstr>
      <vt:lpstr>Presentación de PowerPoint</vt:lpstr>
      <vt:lpstr>Presentación de PowerPoint</vt:lpstr>
    </vt:vector>
  </TitlesOfParts>
  <Company>CGIICSRP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CGIICSRP</dc:creator>
  <cp:lastModifiedBy>blnca</cp:lastModifiedBy>
  <cp:revision>184</cp:revision>
  <cp:lastPrinted>2017-04-10T23:15:15Z</cp:lastPrinted>
  <dcterms:created xsi:type="dcterms:W3CDTF">2016-06-23T22:48:03Z</dcterms:created>
  <dcterms:modified xsi:type="dcterms:W3CDTF">2017-09-08T20:13:40Z</dcterms:modified>
</cp:coreProperties>
</file>