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4" r:id="rId3"/>
  </p:sldIdLst>
  <p:sldSz cx="9144000" cy="6858000" type="screen4x3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58A1B-4E5F-4FF9-A50C-D719CE578C30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7064"/>
            <a:ext cx="5438775" cy="39089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471CF-DF1C-4CFC-B094-6AF25350B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37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89756" y="126685"/>
            <a:ext cx="9054244" cy="6756507"/>
            <a:chOff x="89756" y="126685"/>
            <a:chExt cx="9054244" cy="6756507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399" r="581" b="-356"/>
            <a:stretch/>
          </p:blipFill>
          <p:spPr>
            <a:xfrm>
              <a:off x="89756" y="6339715"/>
              <a:ext cx="9054244" cy="543477"/>
            </a:xfrm>
            <a:prstGeom prst="rect">
              <a:avLst/>
            </a:prstGeom>
            <a:noFill/>
            <a:ln w="0">
              <a:noFill/>
            </a:ln>
          </p:spPr>
        </p:pic>
        <p:sp>
          <p:nvSpPr>
            <p:cNvPr id="5" name="Cuadro de texto 2"/>
            <p:cNvSpPr txBox="1">
              <a:spLocks noChangeArrowheads="1"/>
            </p:cNvSpPr>
            <p:nvPr/>
          </p:nvSpPr>
          <p:spPr bwMode="auto">
            <a:xfrm>
              <a:off x="4401185" y="271145"/>
              <a:ext cx="4415155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s-MX" sz="1400" b="1" dirty="0" smtClean="0">
                  <a:latin typeface="Calibri"/>
                  <a:ea typeface="Calibri"/>
                  <a:cs typeface="Times New Roman"/>
                </a:rPr>
                <a:t>DIRECCIÓN DE ATENCIÓN A LAS MUJERES</a:t>
              </a:r>
            </a:p>
            <a:p>
              <a:pPr algn="r">
                <a:spcAft>
                  <a:spcPts val="0"/>
                </a:spcAft>
              </a:pPr>
              <a:endParaRPr lang="es-MX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Cuadro de texto 2"/>
            <p:cNvSpPr txBox="1">
              <a:spLocks noChangeArrowheads="1"/>
            </p:cNvSpPr>
            <p:nvPr/>
          </p:nvSpPr>
          <p:spPr bwMode="auto">
            <a:xfrm>
              <a:off x="4283968" y="6325870"/>
              <a:ext cx="3895090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050" b="1" dirty="0" smtClean="0">
                  <a:effectLst/>
                  <a:latin typeface="Calibri"/>
                  <a:ea typeface="Calibri"/>
                </a:rPr>
                <a:t>Teléfono: (993) 316-52-01  </a:t>
              </a:r>
              <a:endParaRPr lang="es-MX" sz="1100" b="1" dirty="0">
                <a:latin typeface="Tahoma"/>
                <a:ea typeface="Calibri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1050" b="1" dirty="0" smtClean="0">
                  <a:effectLst/>
                  <a:latin typeface="Calibri"/>
                  <a:ea typeface="Calibri"/>
                </a:rPr>
                <a:t>Horario de Atención Lunes a Viernes de </a:t>
              </a:r>
              <a:r>
                <a:rPr lang="es-MX" sz="1050" b="1" dirty="0">
                  <a:effectLst/>
                  <a:latin typeface="Calibri"/>
                  <a:ea typeface="Calibri"/>
                </a:rPr>
                <a:t>8:00 </a:t>
              </a:r>
              <a:r>
                <a:rPr lang="es-MX" sz="1050" b="1" dirty="0" smtClean="0">
                  <a:effectLst/>
                  <a:latin typeface="Calibri"/>
                  <a:ea typeface="Calibri"/>
                </a:rPr>
                <a:t>a </a:t>
              </a:r>
              <a:r>
                <a:rPr lang="es-MX" sz="1050" b="1" dirty="0">
                  <a:effectLst/>
                  <a:latin typeface="Calibri"/>
                  <a:ea typeface="Calibri"/>
                </a:rPr>
                <a:t>16:00 </a:t>
              </a:r>
              <a:r>
                <a:rPr lang="es-MX" sz="1050" b="1" dirty="0" smtClean="0">
                  <a:effectLst/>
                  <a:latin typeface="Calibri"/>
                  <a:ea typeface="Calibri"/>
                </a:rPr>
                <a:t>Hrs.</a:t>
              </a:r>
              <a:endParaRPr lang="es-MX" sz="1100" dirty="0">
                <a:effectLst/>
                <a:latin typeface="Tahoma"/>
                <a:ea typeface="Calibri"/>
              </a:endParaRPr>
            </a:p>
          </p:txBody>
        </p:sp>
        <p:sp>
          <p:nvSpPr>
            <p:cNvPr id="12" name="Cuadro de texto 2"/>
            <p:cNvSpPr txBox="1">
              <a:spLocks noChangeArrowheads="1"/>
            </p:cNvSpPr>
            <p:nvPr/>
          </p:nvSpPr>
          <p:spPr bwMode="auto">
            <a:xfrm>
              <a:off x="1132519" y="6309320"/>
              <a:ext cx="3547493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050" b="1" dirty="0" smtClean="0">
                  <a:latin typeface="Calibri"/>
                  <a:ea typeface="Calibri"/>
                  <a:cs typeface="Times New Roman"/>
                </a:rPr>
                <a:t>Prolongación de Zaragoza Calle Cerrada de Tlaxcala No. 105, </a:t>
              </a:r>
            </a:p>
            <a:p>
              <a:pPr algn="ctr">
                <a:spcAft>
                  <a:spcPts val="0"/>
                </a:spcAft>
              </a:pPr>
              <a:r>
                <a:rPr lang="es-MX" sz="1050" b="1" dirty="0" smtClean="0">
                  <a:latin typeface="Calibri"/>
                  <a:ea typeface="Calibri"/>
                  <a:cs typeface="Times New Roman"/>
                </a:rPr>
                <a:t>Col. Nueva Villahermosa, Centro, Tabasco.</a:t>
              </a:r>
              <a:endParaRPr lang="es-MX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792" y="126685"/>
              <a:ext cx="2647809" cy="765973"/>
            </a:xfrm>
            <a:prstGeom prst="rect">
              <a:avLst/>
            </a:prstGeom>
          </p:spPr>
        </p:pic>
      </p:grp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2483768" y="914534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PADRON DE BENEFICIARIOS DE PROGRAMAS SOCIALES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3er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416484" y="1416685"/>
            <a:ext cx="6527056" cy="590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PROGRAMA:</a:t>
            </a:r>
            <a:endParaRPr lang="es-MX" sz="12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“APOYO SOCIAL CENTRO MEJORA TU VISIÓN</a:t>
            </a:r>
            <a:r>
              <a:rPr lang="es-MX" sz="1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s-MX" sz="12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41827"/>
              </p:ext>
            </p:extLst>
          </p:nvPr>
        </p:nvGraphicFramePr>
        <p:xfrm>
          <a:off x="556200" y="2006847"/>
          <a:ext cx="8031600" cy="4086432"/>
        </p:xfrm>
        <a:graphic>
          <a:graphicData uri="http://schemas.openxmlformats.org/drawingml/2006/table">
            <a:tbl>
              <a:tblPr/>
              <a:tblGrid>
                <a:gridCol w="683087"/>
                <a:gridCol w="2284069"/>
                <a:gridCol w="2134645"/>
                <a:gridCol w="2929799"/>
              </a:tblGrid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RODRIGUEZ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 AURORA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LOPEZ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ARCOS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SANCHEZ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MICAELA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JIMENEZ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MARA BERNARDINA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HERNANDEZ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MARLENE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HERNÁNDEZ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ACOSTA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BETY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ACOSTA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HERNANDEZ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SILVIA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MENDOZA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SANCHEZ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DORA ELBA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LOPEZ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PEREGRINO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MENDOZA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SANCHEZ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CRUZ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LA CRUZ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MONTERO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JACISTA DEL CARMEN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SÁNCHEZ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CORDERO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OFELIA MARIA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HERNANDEZ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DEL CARMEN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LUISA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CORNELIO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PEREGRINO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ISABEL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PRIEGO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CASTILLO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GLORIA DEL CARMEN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31"/>
            <a:ext cx="9144000" cy="685705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807804" y="5805264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L.C.P. Erika Maritza Palomeras Lamas</a:t>
            </a:r>
          </a:p>
          <a:p>
            <a:pPr algn="ctr"/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Directora </a:t>
            </a:r>
            <a:endParaRPr lang="es-MX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917985"/>
              </p:ext>
            </p:extLst>
          </p:nvPr>
        </p:nvGraphicFramePr>
        <p:xfrm>
          <a:off x="556200" y="848048"/>
          <a:ext cx="8031600" cy="4813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3085"/>
                <a:gridCol w="2284070"/>
                <a:gridCol w="2134646"/>
                <a:gridCol w="2929799"/>
              </a:tblGrid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BETY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LOPEZ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AMERICA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RABELO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CORNELIO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MARBELLA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HERRERA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ESQUIBEL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SANDRA CECILIA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SILVAN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HERNANDEZ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BERTHA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ALCAZAR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 GUADALUPE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HERNÁNDEZ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ACOSTA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JOSEFINA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LOPEZ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RABELO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MARIBEL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RABELO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OFELIA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HERNÁNDEZ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ALAYON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AUSTRALIANA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MENDOZA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SANCHEZ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GUADALUPE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MENDOZA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SANCHEZ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DANNA YAMILET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HERNANDEZ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REYNA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CAMACHO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HERNANDEZ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MARIA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JIMÉNEZ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RAMIREZ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MENDOZA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PRIEGO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 ALICIA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CHACON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MENDOZA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VIRIDIANA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RUIZ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ANAHI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HERNÁNDEZ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GUADALUPE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MENDOZA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SANCHEZ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LILIA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292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MENDOZA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PRIEGO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ALMA LETICIA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3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262</Words>
  <Application>Microsoft Office PowerPoint</Application>
  <PresentationFormat>Presentación en pantalla (4:3)</PresentationFormat>
  <Paragraphs>179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Usuario de Windows</cp:lastModifiedBy>
  <cp:revision>184</cp:revision>
  <cp:lastPrinted>2017-07-03T14:56:24Z</cp:lastPrinted>
  <dcterms:created xsi:type="dcterms:W3CDTF">2016-06-23T22:48:03Z</dcterms:created>
  <dcterms:modified xsi:type="dcterms:W3CDTF">2017-09-13T15:46:58Z</dcterms:modified>
</cp:coreProperties>
</file>