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11/09/2017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8" y="102717"/>
            <a:ext cx="8821697" cy="6653549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</a:t>
            </a:r>
            <a:r>
              <a:rPr lang="es-MX" sz="1400" b="1" smtClean="0">
                <a:latin typeface="Calibri"/>
                <a:ea typeface="Calibri"/>
                <a:cs typeface="Times New Roman"/>
              </a:rPr>
              <a:t>DEL ÁREA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3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9070" y="1427257"/>
            <a:ext cx="8222568" cy="574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RECONOCIMIENTO DE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PATERNIDAD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QUE CONSISTE: Tiene como finalidad establecer la relación paterna entre el padre y el niño, básicamente vincula a los hijos con sus padres y establece una relación de sangre y derecho, se obtiene mediante las pruebas legales de paternidad, y de esta manera el niño (a) o adolescente será aceptado legalmente y recibirá las responsabilidades y derechos que establece la ley como: patria potestad, custodia, beneficios sociales, manutención, régimen de visitas, herencia, indemnizaciones o derecho a llevar los apellidos.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le informa sobre los requisitos que debe proporcionar.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En cuanto llevan los requisitos, se inicia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4.- Se procede a la firma de la demanda y se presenta ante los Juzgados Civiles y Familiares.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El Juzgado admite o previene la demanda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Si el Juzgado previene la demanda, notifica a la parte actora para que en un término de 5 días hábiles la subsane.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7.- Si el Juzgado ordena la admisión de la demanda, se dicta el “auto de inicio” y éste se notifica a las partes involucradas.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8.- En la notificación de emplazamiento, el demandado cuenta con un término de 9 días hábiles para dar contestación 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9.- El Juzgado señala fecha y hora de la audiencia previa y de conciliación. (Si no se concilia en esta etapa, el proceso continua)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10.- El Juzgado señala fecha y hora para la audiencia de desahogo de pruebas y alegatos.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11.- Dicta sentencia el juez.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12.- Si alguna de las partes no está de acuerdo con la sentencia emitida, cuenta con un término legal para presentar el recurso de apelación en segunda instancia.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982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713"/>
            <a:ext cx="8938024" cy="6741286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</a:t>
            </a:r>
            <a:r>
              <a:rPr lang="es-MX" sz="1400" b="1" dirty="0">
                <a:latin typeface="Calibri"/>
                <a:ea typeface="Calibri"/>
                <a:cs typeface="Times New Roman"/>
              </a:rPr>
              <a:t>Á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Calibri"/>
                <a:ea typeface="Calibri"/>
                <a:cs typeface="Times New Roman"/>
              </a:rPr>
              <a:t>3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er.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2017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7542" y="1701009"/>
            <a:ext cx="8222568" cy="296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hijo (a) a reconocer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credencial de elector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Fotos del (la) menor con el presunto padre.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2 Testigos y copia de su credencial de elector.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Domicilio particular del demandado (calle, número, colonia, municipio).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Prueba de ADN a cargo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084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539</Words>
  <Application>Microsoft Office PowerPoint</Application>
  <PresentationFormat>Presentación en pantalla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180</cp:revision>
  <cp:lastPrinted>2017-09-11T15:05:52Z</cp:lastPrinted>
  <dcterms:created xsi:type="dcterms:W3CDTF">2016-06-23T22:48:03Z</dcterms:created>
  <dcterms:modified xsi:type="dcterms:W3CDTF">2017-09-11T15:05:56Z</dcterms:modified>
</cp:coreProperties>
</file>