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 smtClean="0"/>
              <a:t>Programa</a:t>
            </a:r>
            <a:r>
              <a:rPr lang="en-US" dirty="0" smtClean="0"/>
              <a:t> de </a:t>
            </a:r>
            <a:r>
              <a:rPr lang="en-US" dirty="0" err="1" smtClean="0"/>
              <a:t>Hábitat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pieChart>
        <c:varyColors val="1"/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06800" y="1122363"/>
            <a:ext cx="7937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06800" y="3683000"/>
            <a:ext cx="7937500" cy="15748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863600" y="5789612"/>
            <a:ext cx="2743200" cy="365125"/>
          </a:xfrm>
        </p:spPr>
        <p:txBody>
          <a:bodyPr/>
          <a:lstStyle/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064000" y="5789612"/>
            <a:ext cx="4114800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636000" y="5789612"/>
            <a:ext cx="2743200" cy="365125"/>
          </a:xfrm>
        </p:spPr>
        <p:txBody>
          <a:bodyPr/>
          <a:lstStyle/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867" y="277671"/>
            <a:ext cx="2999334" cy="3802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703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0230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0034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49400" y="617467"/>
            <a:ext cx="9817100" cy="1073221"/>
          </a:xfrm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64300"/>
            <a:ext cx="12191996" cy="3937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68" y="77788"/>
            <a:ext cx="994388" cy="1260616"/>
          </a:xfrm>
          <a:prstGeom prst="rect">
            <a:avLst/>
          </a:prstGeom>
        </p:spPr>
      </p:pic>
      <p:sp>
        <p:nvSpPr>
          <p:cNvPr id="9" name="Título 1"/>
          <p:cNvSpPr txBox="1">
            <a:spLocks/>
          </p:cNvSpPr>
          <p:nvPr userDrawn="1"/>
        </p:nvSpPr>
        <p:spPr>
          <a:xfrm>
            <a:off x="8972550" y="112783"/>
            <a:ext cx="3422650" cy="5046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1800" b="1" dirty="0" smtClean="0"/>
              <a:t>DIRECCION DE DESARROLLO</a:t>
            </a:r>
            <a:endParaRPr lang="es-MX" sz="1800" b="1" dirty="0"/>
          </a:p>
        </p:txBody>
      </p:sp>
    </p:spTree>
    <p:extLst>
      <p:ext uri="{BB962C8B-B14F-4D97-AF65-F5344CB8AC3E}">
        <p14:creationId xmlns:p14="http://schemas.microsoft.com/office/powerpoint/2010/main" val="2367121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1738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302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7670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1006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8420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595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138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90C31-855D-4DF1-98CE-450BE5A1C355}" type="datetimeFigureOut">
              <a:rPr lang="es-MX" smtClean="0"/>
              <a:t>14/11/2017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3B264-555B-493D-9B46-5E30EBC244D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933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 txBox="1">
            <a:spLocks/>
          </p:cNvSpPr>
          <p:nvPr/>
        </p:nvSpPr>
        <p:spPr>
          <a:xfrm>
            <a:off x="1169894" y="626909"/>
            <a:ext cx="9923930" cy="1013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800" b="1" dirty="0" smtClean="0"/>
              <a:t>Resultados de Evaluación</a:t>
            </a:r>
            <a:br>
              <a:rPr lang="es-MX" sz="2800" b="1" dirty="0" smtClean="0"/>
            </a:br>
            <a:r>
              <a:rPr lang="es-MX" sz="2800" b="1" dirty="0" smtClean="0"/>
              <a:t>4to. Trimestre 2016</a:t>
            </a: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541676"/>
              </p:ext>
            </p:extLst>
          </p:nvPr>
        </p:nvGraphicFramePr>
        <p:xfrm>
          <a:off x="295833" y="1733775"/>
          <a:ext cx="11618259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7084"/>
                <a:gridCol w="1169894"/>
                <a:gridCol w="1210235"/>
                <a:gridCol w="1223683"/>
                <a:gridCol w="1196788"/>
                <a:gridCol w="125057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PROGRAMAS</a:t>
                      </a:r>
                      <a:r>
                        <a:rPr lang="es-MX" sz="1800" baseline="0" dirty="0" smtClean="0"/>
                        <a:t> SOCIALES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EN PROCESO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RESUELTO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TOTAL GENERAL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PROCESO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RESUELTO</a:t>
                      </a:r>
                      <a:endParaRPr lang="es-MX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Programa de Infraestructura en su Vertiente Infraestructura para el Hábitat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0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361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361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0%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/>
                        <a:t>100%</a:t>
                      </a:r>
                    </a:p>
                    <a:p>
                      <a:pPr algn="ctr"/>
                      <a:endParaRPr lang="es-MX" sz="1800" dirty="0"/>
                    </a:p>
                  </a:txBody>
                  <a:tcPr/>
                </a:tc>
              </a:tr>
              <a:tr h="263186">
                <a:tc>
                  <a:txBody>
                    <a:bodyPr/>
                    <a:lstStyle/>
                    <a:p>
                      <a:r>
                        <a:rPr lang="es-MX" sz="1800" dirty="0" smtClean="0"/>
                        <a:t>TOTAL 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0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/>
                        <a:t>361</a:t>
                      </a:r>
                      <a:endParaRPr lang="es-MX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800" dirty="0" smtClean="0"/>
                        <a:t>100%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Gráfico 8"/>
          <p:cNvGraphicFramePr/>
          <p:nvPr>
            <p:extLst>
              <p:ext uri="{D42A27DB-BD31-4B8C-83A1-F6EECF244321}">
                <p14:modId xmlns:p14="http://schemas.microsoft.com/office/powerpoint/2010/main" val="1437417265"/>
              </p:ext>
            </p:extLst>
          </p:nvPr>
        </p:nvGraphicFramePr>
        <p:xfrm>
          <a:off x="336176" y="3805518"/>
          <a:ext cx="3348318" cy="25076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982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42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10</cp:revision>
  <dcterms:created xsi:type="dcterms:W3CDTF">2017-11-14T15:09:51Z</dcterms:created>
  <dcterms:modified xsi:type="dcterms:W3CDTF">2017-11-14T18:50:02Z</dcterms:modified>
</cp:coreProperties>
</file>