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2" r:id="rId3"/>
    <p:sldId id="260" r:id="rId4"/>
    <p:sldId id="261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0997-C45A-4BB8-B76E-FB4A3A872A84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19CEF-6979-415D-B491-CB2D373C12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8297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26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04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4880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511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16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262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03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417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72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983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81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0B4A-2064-4DF4-892D-28C70C9C201F}" type="datetimeFigureOut">
              <a:rPr lang="es-MX" smtClean="0"/>
              <a:t>27/11/2017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43260-BF0A-4EAF-BE66-AA9142A6C5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588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1er</a:t>
            </a:r>
            <a:r>
              <a:rPr lang="es-MX" b="1" dirty="0" smtClean="0"/>
              <a:t>. </a:t>
            </a:r>
            <a:r>
              <a:rPr lang="es-MX" b="1" dirty="0" smtClean="0"/>
              <a:t>Trimestre </a:t>
            </a:r>
            <a:r>
              <a:rPr lang="es-MX" b="1" dirty="0" smtClean="0"/>
              <a:t>2015</a:t>
            </a:r>
          </a:p>
          <a:p>
            <a:pPr algn="ctr"/>
            <a:r>
              <a:rPr lang="es-MX" b="1" dirty="0" smtClean="0"/>
              <a:t>(Enero, Febrero, Marzo)</a:t>
            </a:r>
            <a:endParaRPr lang="es-MX" b="1" dirty="0" smtClean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55718"/>
            <a:ext cx="2937590" cy="624952"/>
          </a:xfrm>
          <a:prstGeom prst="rect">
            <a:avLst/>
          </a:prstGeom>
        </p:spPr>
      </p:pic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781031"/>
              </p:ext>
            </p:extLst>
          </p:nvPr>
        </p:nvGraphicFramePr>
        <p:xfrm>
          <a:off x="1358723" y="2514276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9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2do. Trimestre 2015</a:t>
            </a:r>
          </a:p>
          <a:p>
            <a:pPr algn="ctr"/>
            <a:r>
              <a:rPr lang="es-MX" b="1" dirty="0" smtClean="0"/>
              <a:t>(Abril, Mayo, Junio) </a:t>
            </a:r>
            <a:endParaRPr lang="es-MX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55718"/>
            <a:ext cx="2937590" cy="624952"/>
          </a:xfrm>
          <a:prstGeom prst="rect">
            <a:avLst/>
          </a:prstGeom>
        </p:spPr>
      </p:pic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713729"/>
              </p:ext>
            </p:extLst>
          </p:nvPr>
        </p:nvGraphicFramePr>
        <p:xfrm>
          <a:off x="1242813" y="2140788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0756"/>
                <a:gridCol w="306331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40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/>
              <a:t>3</a:t>
            </a:r>
            <a:r>
              <a:rPr lang="es-MX" b="1" dirty="0" smtClean="0"/>
              <a:t>er. Trimestre 2015</a:t>
            </a:r>
          </a:p>
          <a:p>
            <a:pPr algn="ctr"/>
            <a:r>
              <a:rPr lang="es-MX" b="1" dirty="0" smtClean="0"/>
              <a:t>(Julio, Agosto, Septiembre) </a:t>
            </a:r>
            <a:endParaRPr lang="es-MX" b="1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55718"/>
            <a:ext cx="2937590" cy="624952"/>
          </a:xfrm>
          <a:prstGeom prst="rect">
            <a:avLst/>
          </a:prstGeom>
        </p:spPr>
      </p:pic>
      <p:graphicFrame>
        <p:nvGraphicFramePr>
          <p:cNvPr id="7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742118"/>
              </p:ext>
            </p:extLst>
          </p:nvPr>
        </p:nvGraphicFramePr>
        <p:xfrm>
          <a:off x="1017434" y="2243821"/>
          <a:ext cx="9726238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71986"/>
                <a:gridCol w="3528811"/>
                <a:gridCol w="239237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  <a:gridCol w="28056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07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216721" y="334851"/>
            <a:ext cx="3962399" cy="6463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DIRECCIÓN DE EDUCACIÓN, CULTURA Y RECREACIÓN</a:t>
            </a:r>
            <a:endParaRPr lang="es-MX" b="1" dirty="0">
              <a:latin typeface="Arial Narrow" panose="020B060602020203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884868" y="106529"/>
            <a:ext cx="5100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Calendario de ejecución de los apoyos sociales</a:t>
            </a:r>
          </a:p>
          <a:p>
            <a:pPr algn="ctr"/>
            <a:r>
              <a:rPr lang="es-MX" b="1" dirty="0" smtClean="0"/>
              <a:t>4to. </a:t>
            </a:r>
            <a:r>
              <a:rPr lang="es-MX" b="1" dirty="0" smtClean="0"/>
              <a:t>Trimestre 2015</a:t>
            </a:r>
          </a:p>
          <a:p>
            <a:pPr algn="ctr"/>
            <a:r>
              <a:rPr lang="es-MX" b="1" dirty="0" smtClean="0"/>
              <a:t>(</a:t>
            </a:r>
            <a:r>
              <a:rPr lang="es-MX" b="1" dirty="0" smtClean="0"/>
              <a:t>Octubre, Noviembre, Diciembre</a:t>
            </a:r>
            <a:r>
              <a:rPr lang="es-MX" b="1" dirty="0" smtClean="0"/>
              <a:t>) </a:t>
            </a:r>
            <a:endParaRPr lang="es-MX" b="1" dirty="0"/>
          </a:p>
        </p:txBody>
      </p:sp>
      <p:graphicFrame>
        <p:nvGraphicFramePr>
          <p:cNvPr id="9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95527"/>
              </p:ext>
            </p:extLst>
          </p:nvPr>
        </p:nvGraphicFramePr>
        <p:xfrm>
          <a:off x="1268571" y="2552914"/>
          <a:ext cx="9228562" cy="25222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9333"/>
                <a:gridCol w="3522661"/>
                <a:gridCol w="208280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  <a:gridCol w="26620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MX" dirty="0" smtClean="0"/>
                    </a:p>
                    <a:p>
                      <a:pPr algn="ctr"/>
                      <a:r>
                        <a:rPr lang="es-MX" dirty="0" smtClean="0"/>
                        <a:t>PROGRAMAS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500" dirty="0" smtClean="0"/>
                    </a:p>
                    <a:p>
                      <a:pPr algn="ctr"/>
                      <a:endParaRPr lang="es-MX" sz="500" dirty="0" smtClean="0"/>
                    </a:p>
                    <a:p>
                      <a:pPr algn="ctr"/>
                      <a:r>
                        <a:rPr lang="es-MX" dirty="0" smtClean="0"/>
                        <a:t>DESCRIPCION DE LA ACCIÓN Y/O PROYECTO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F</a:t>
                      </a:r>
                    </a:p>
                    <a:p>
                      <a:pPr algn="ctr"/>
                      <a:r>
                        <a:rPr lang="es-MX" dirty="0" smtClean="0"/>
                        <a:t>E</a:t>
                      </a:r>
                    </a:p>
                    <a:p>
                      <a:pPr algn="ctr"/>
                      <a:r>
                        <a:rPr lang="es-MX" dirty="0" smtClean="0"/>
                        <a:t>B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ABR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MAY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JUL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AGO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SEP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OCT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NOV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DIC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Educación para adultos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Alfabetización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Compañía de Danza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u="none" strike="noStrike" dirty="0" smtClean="0">
                          <a:effectLst/>
                        </a:rPr>
                        <a:t>Talleres</a:t>
                      </a:r>
                      <a:endParaRPr lang="es-MX" sz="1600" b="0" i="0" u="none" strike="noStrike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Eventos</a:t>
                      </a:r>
                      <a:r>
                        <a:rPr lang="es-MX" baseline="0" dirty="0" smtClean="0"/>
                        <a:t> Culturales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Eventos culturales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MX" dirty="0" smtClean="0"/>
                        <a:t>Apoyo a la Educación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Apoyos económicos a estudiantes de nivel media superior y superior 2015-2016</a:t>
                      </a:r>
                      <a:endParaRPr lang="es-MX" sz="16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X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1" y="255718"/>
            <a:ext cx="2937590" cy="62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332</Words>
  <Application>Microsoft Office PowerPoint</Application>
  <PresentationFormat>Panorámica</PresentationFormat>
  <Paragraphs>166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Jessica Reyes</dc:creator>
  <cp:lastModifiedBy>Jessica Reyes</cp:lastModifiedBy>
  <cp:revision>23</cp:revision>
  <dcterms:created xsi:type="dcterms:W3CDTF">2017-10-13T14:39:09Z</dcterms:created>
  <dcterms:modified xsi:type="dcterms:W3CDTF">2017-11-27T16:45:45Z</dcterms:modified>
</cp:coreProperties>
</file>