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0997-C45A-4BB8-B76E-FB4A3A872A84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19CEF-6979-415D-B491-CB2D373C12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29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26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04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88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11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16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62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03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7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72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98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81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88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1er. </a:t>
            </a:r>
            <a:r>
              <a:rPr lang="es-MX" b="1" smtClean="0"/>
              <a:t>Trimestre 2016</a:t>
            </a:r>
            <a:endParaRPr lang="es-MX" b="1" dirty="0" smtClean="0"/>
          </a:p>
          <a:p>
            <a:pPr algn="ctr"/>
            <a:r>
              <a:rPr lang="es-MX" b="1" dirty="0" smtClean="0"/>
              <a:t>(Enero, Febrero, Marzo)</a:t>
            </a:r>
          </a:p>
        </p:txBody>
      </p:sp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81031"/>
              </p:ext>
            </p:extLst>
          </p:nvPr>
        </p:nvGraphicFramePr>
        <p:xfrm>
          <a:off x="1358723" y="2514276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0756"/>
                <a:gridCol w="306331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555" y="0"/>
            <a:ext cx="1197735" cy="119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47730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2do. Trimestre 2016</a:t>
            </a:r>
          </a:p>
          <a:p>
            <a:pPr algn="ctr"/>
            <a:r>
              <a:rPr lang="es-MX" b="1" dirty="0" smtClean="0"/>
              <a:t>(Abril, Mayo, Junio) </a:t>
            </a:r>
            <a:endParaRPr lang="es-MX" b="1" dirty="0"/>
          </a:p>
        </p:txBody>
      </p:sp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713729"/>
              </p:ext>
            </p:extLst>
          </p:nvPr>
        </p:nvGraphicFramePr>
        <p:xfrm>
          <a:off x="1242813" y="2140788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0756"/>
                <a:gridCol w="306331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7" y="34128"/>
            <a:ext cx="2569138" cy="99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/>
              <a:t>3</a:t>
            </a:r>
            <a:r>
              <a:rPr lang="es-MX" b="1" dirty="0" smtClean="0"/>
              <a:t>er. Trimestre 2016</a:t>
            </a:r>
          </a:p>
          <a:p>
            <a:pPr algn="ctr"/>
            <a:r>
              <a:rPr lang="es-MX" b="1" dirty="0" smtClean="0"/>
              <a:t>(Julio, Agosto, Septiembre) </a:t>
            </a:r>
            <a:endParaRPr lang="es-MX" b="1" dirty="0"/>
          </a:p>
        </p:txBody>
      </p:sp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42118"/>
              </p:ext>
            </p:extLst>
          </p:nvPr>
        </p:nvGraphicFramePr>
        <p:xfrm>
          <a:off x="1017434" y="2243821"/>
          <a:ext cx="9726238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71986"/>
                <a:gridCol w="3528811"/>
                <a:gridCol w="239237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 2015-2016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7" y="34128"/>
            <a:ext cx="2569138" cy="99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7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4to. Trimestre 2016</a:t>
            </a:r>
          </a:p>
          <a:p>
            <a:pPr algn="ctr"/>
            <a:r>
              <a:rPr lang="es-MX" b="1" dirty="0" smtClean="0"/>
              <a:t>(Octubre, Noviembre, Diciembre) </a:t>
            </a:r>
            <a:endParaRPr lang="es-MX" b="1" dirty="0"/>
          </a:p>
        </p:txBody>
      </p:sp>
      <p:graphicFrame>
        <p:nvGraphicFramePr>
          <p:cNvPr id="9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95527"/>
              </p:ext>
            </p:extLst>
          </p:nvPr>
        </p:nvGraphicFramePr>
        <p:xfrm>
          <a:off x="1268571" y="2552914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9333"/>
                <a:gridCol w="3522661"/>
                <a:gridCol w="20828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 2015-2016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37" y="34128"/>
            <a:ext cx="2569138" cy="99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332</Words>
  <Application>Microsoft Office PowerPoint</Application>
  <PresentationFormat>Panorámica</PresentationFormat>
  <Paragraphs>166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Reyes</dc:creator>
  <cp:lastModifiedBy>Jessica Reyes</cp:lastModifiedBy>
  <cp:revision>25</cp:revision>
  <dcterms:created xsi:type="dcterms:W3CDTF">2017-10-13T14:39:09Z</dcterms:created>
  <dcterms:modified xsi:type="dcterms:W3CDTF">2017-11-27T16:52:25Z</dcterms:modified>
</cp:coreProperties>
</file>