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7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907AC-CCA1-48F6-A1DB-80CA2F845518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21C6-D6DE-425A-8758-26D64A77A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11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2ABE2-D3D4-4208-9B05-F1EF00AEFD8F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4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2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1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2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4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4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A427-FB83-4144-91A8-268AEE240865}" type="datetimeFigureOut">
              <a:rPr lang="es-MX" smtClean="0"/>
              <a:pPr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9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josepinzon@villahermosa.gob.mx" TargetMode="External"/><Relationship Id="rId4" Type="http://schemas.openxmlformats.org/officeDocument/2006/relationships/hyperlink" Target="mailto:antoniojgarcialinares@villahermosa.go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mailto:albertovidal@villahermosa.gob.m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mailto:davidignacio@villahermosa.gob.m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vadorclemente@villahermosa.gob.mx" TargetMode="External"/><Relationship Id="rId5" Type="http://schemas.openxmlformats.org/officeDocument/2006/relationships/hyperlink" Target="mailto:josepinzon@villahermosa.gob.mx" TargetMode="External"/><Relationship Id="rId4" Type="http://schemas.openxmlformats.org/officeDocument/2006/relationships/hyperlink" Target="mailto:antoniojgarcialinares@villahermosa.gob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mailto:davidignacio@villahermosa.gob.m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vadorclemente@villahermosa.gob.mx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josepinzon@villahermosa.gob.mx" TargetMode="External"/><Relationship Id="rId10" Type="http://schemas.openxmlformats.org/officeDocument/2006/relationships/hyperlink" Target="mailto:josebeauregard@villahermosa.gob.mx" TargetMode="External"/><Relationship Id="rId4" Type="http://schemas.openxmlformats.org/officeDocument/2006/relationships/hyperlink" Target="mailto:antoniojgarcialinares@villahermosa.gob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mailto:guillermojaurigui@villahermosa.gob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006600" y="753194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>
              <a:spcAft>
                <a:spcPts val="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/>
                <a:cs typeface="Times New Roman"/>
              </a:rPr>
              <a:t>4</a:t>
            </a: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°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es-MX" sz="1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2017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1188 SUBDIRECCION: 1-61-42-24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4" y="195942"/>
            <a:ext cx="1574271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56840"/>
              </p:ext>
            </p:extLst>
          </p:nvPr>
        </p:nvGraphicFramePr>
        <p:xfrm>
          <a:off x="183096" y="1556792"/>
          <a:ext cx="8828372" cy="45873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3094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6925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ING.</a:t>
                      </a:r>
                      <a:r>
                        <a:rPr lang="es-MX" sz="1400" baseline="0" dirty="0" smtClean="0"/>
                        <a:t> ANTONIO JAVIER  GARCÍA LINARES.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DIRECTOR.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err="1" smtClean="0">
                          <a:hlinkClick r:id="rId4"/>
                        </a:rPr>
                        <a:t>antoniojgarcialinares@villahermosa.gob</a:t>
                      </a:r>
                      <a:r>
                        <a:rPr lang="es-MX" sz="1400" dirty="0" smtClean="0"/>
                        <a:t> </a:t>
                      </a:r>
                    </a:p>
                    <a:p>
                      <a:pPr algn="l"/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43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BIOL.</a:t>
                      </a:r>
                      <a:r>
                        <a:rPr lang="es-MX" sz="1400" baseline="0" dirty="0" smtClean="0"/>
                        <a:t> JOSE ALBERTO PINZON HERRERA.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SUBDIRECTOR</a:t>
                      </a:r>
                      <a:r>
                        <a:rPr lang="es-MX" sz="1400" baseline="0" dirty="0" smtClean="0"/>
                        <a:t> DE ESTUDIOS Y PROYECTOS AMBIENTALES.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5"/>
                        </a:rPr>
                        <a:t>josepinzon@villahermosa.gob.mx</a:t>
                      </a:r>
                      <a:r>
                        <a:rPr lang="es-MX" sz="1400" dirty="0" smtClean="0"/>
                        <a:t> 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28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aseline="0" dirty="0" smtClean="0"/>
                    </a:p>
                    <a:p>
                      <a:r>
                        <a:rPr lang="es-MX" sz="1400" baseline="0" dirty="0" smtClean="0"/>
                        <a:t>**************************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SUBDIRECCION</a:t>
                      </a:r>
                      <a:r>
                        <a:rPr lang="es-MX" sz="1400" baseline="0" dirty="0" smtClean="0"/>
                        <a:t> DE REGULACIÓN AMBIENTAL.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***************************************************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1878" l="0" r="80682">
                        <a14:foregroundMark x1="10227" y1="37658" x2="67273" y2="37447"/>
                        <a14:foregroundMark x1="68409" y1="39557" x2="67273" y2="27532"/>
                        <a14:foregroundMark x1="6136" y1="38608" x2="69318" y2="38397"/>
                        <a14:foregroundMark x1="70000" y1="38186" x2="69773" y2="24789"/>
                        <a14:foregroundMark x1="70455" y1="39135" x2="71818" y2="26266"/>
                        <a14:foregroundMark x1="59545" y1="16983" x2="59773" y2="14557"/>
                        <a14:foregroundMark x1="46364" y1="35021" x2="51136" y2="31329"/>
                        <a14:backgroundMark x1="59545" y1="14557" x2="60227" y2="15190"/>
                        <a14:backgroundMark x1="14773" y1="30696" x2="12500" y2="18143"/>
                        <a14:backgroundMark x1="8182" y1="31540" x2="10455" y2="22574"/>
                        <a14:backgroundMark x1="5227" y1="37236" x2="8182" y2="30169"/>
                        <a14:backgroundMark x1="19318" y1="30169" x2="20000" y2="25000"/>
                        <a14:backgroundMark x1="20455" y1="24367" x2="17045" y2="21519"/>
                        <a14:backgroundMark x1="70455" y1="27426" x2="70000" y2="25000"/>
                        <a14:backgroundMark x1="68409" y1="26899" x2="72273" y2="27532"/>
                        <a14:backgroundMark x1="69545" y1="26899" x2="69773" y2="24473"/>
                        <a14:backgroundMark x1="69773" y1="26899" x2="70227" y2="24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0" t="-1" r="28689" b="61876"/>
          <a:stretch/>
        </p:blipFill>
        <p:spPr>
          <a:xfrm>
            <a:off x="378456" y="1988840"/>
            <a:ext cx="1121558" cy="1319013"/>
          </a:xfrm>
          <a:prstGeom prst="rect">
            <a:avLst/>
          </a:prstGeom>
        </p:spPr>
      </p:pic>
      <p:pic>
        <p:nvPicPr>
          <p:cNvPr id="35" name="Picture 4" descr="C:\Users\SDS\Desktop\biol.pinz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0" y="3445788"/>
            <a:ext cx="1371821" cy="1423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/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496822" y="804359"/>
            <a:ext cx="4509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/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4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° </a:t>
            </a:r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2017</a:t>
            </a:r>
            <a:endParaRPr lang="es-MX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>
                <a:solidFill>
                  <a:prstClr val="black"/>
                </a:solidFill>
                <a:ea typeface="Calibri"/>
              </a:rPr>
              <a:t>TELÉFONO: 310-32-32 EXT. </a:t>
            </a:r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1188 SUBDIRECCION: 1-61-42-24</a:t>
            </a:r>
            <a:endParaRPr lang="es-MX" sz="800" b="1" dirty="0">
              <a:solidFill>
                <a:prstClr val="black"/>
              </a:solidFill>
              <a:latin typeface="Tahoma"/>
              <a:ea typeface="Calibri"/>
            </a:endParaRPr>
          </a:p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HORARIO </a:t>
            </a:r>
            <a:r>
              <a:rPr lang="es-MX" sz="700" b="1" dirty="0">
                <a:solidFill>
                  <a:prstClr val="black"/>
                </a:solidFill>
                <a:ea typeface="Calibri"/>
              </a:rPr>
              <a:t>DE ATENCIÓN DE LUNES A VIERNES DE 8:00 A 16:00 HORAS.</a:t>
            </a:r>
            <a:endParaRPr lang="es-MX" sz="800" dirty="0">
              <a:solidFill>
                <a:prstClr val="black"/>
              </a:solidFill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4" y="195942"/>
            <a:ext cx="1574271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26944"/>
              </p:ext>
            </p:extLst>
          </p:nvPr>
        </p:nvGraphicFramePr>
        <p:xfrm>
          <a:off x="183096" y="1556792"/>
          <a:ext cx="8828372" cy="4605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276976"/>
                <a:gridCol w="1584176"/>
                <a:gridCol w="2520280"/>
                <a:gridCol w="1008112"/>
                <a:gridCol w="911076"/>
              </a:tblGrid>
              <a:tr h="43094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87114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aseline="0" dirty="0" smtClean="0"/>
                    </a:p>
                    <a:p>
                      <a:r>
                        <a:rPr lang="es-MX" sz="1400" baseline="0" dirty="0" smtClean="0"/>
                        <a:t>************************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 smtClean="0"/>
                    </a:p>
                    <a:p>
                      <a:pPr algn="ctr"/>
                      <a:r>
                        <a:rPr lang="es-MX" sz="1400" dirty="0" smtClean="0"/>
                        <a:t>SUBDIRECCIÓN</a:t>
                      </a:r>
                      <a:r>
                        <a:rPr lang="es-MX" sz="1400" baseline="0" dirty="0" smtClean="0"/>
                        <a:t> DE PROMOCIÓN DEL DESARROLLO SUSTENTABLE.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43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baseline="0" dirty="0" smtClean="0"/>
                    </a:p>
                    <a:p>
                      <a:pPr algn="l"/>
                      <a:r>
                        <a:rPr lang="es-MX" sz="1400" baseline="0" dirty="0" err="1" smtClean="0"/>
                        <a:t>L.C.P</a:t>
                      </a:r>
                      <a:r>
                        <a:rPr lang="es-MX" sz="1400" baseline="0" dirty="0" smtClean="0"/>
                        <a:t>. ALBERTO VIDAL CASTILLO.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UNIDAD</a:t>
                      </a:r>
                      <a:r>
                        <a:rPr lang="es-MX" sz="1400" baseline="0" dirty="0" smtClean="0"/>
                        <a:t> DE ENLACE ADMINISTRATIVO.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endParaRPr lang="es-MX" sz="1400" dirty="0" smtClean="0"/>
                    </a:p>
                    <a:p>
                      <a:r>
                        <a:rPr lang="es-MX" sz="1400" dirty="0" smtClean="0">
                          <a:hlinkClick r:id="rId4"/>
                        </a:rPr>
                        <a:t>albertovidal@villahermosa.gob.mx</a:t>
                      </a:r>
                      <a:r>
                        <a:rPr lang="es-MX" sz="1400" dirty="0" smtClean="0"/>
                        <a:t> 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28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aseline="0" dirty="0" smtClean="0"/>
                        <a:t>LIC. CARLOS DEL CARMEN NARVÁEZ PEREYRO.</a:t>
                      </a:r>
                      <a:endParaRPr lang="es-MX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UNIDAD</a:t>
                      </a:r>
                      <a:r>
                        <a:rPr lang="es-MX" sz="1400" baseline="0" dirty="0" smtClean="0"/>
                        <a:t> DE ASUNTOS JURIDICOS.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10 Imagen" descr="C:\Users\SDS\Desktop\FOTOS\Cont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386478" cy="141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 b="45690"/>
          <a:stretch/>
        </p:blipFill>
        <p:spPr bwMode="auto">
          <a:xfrm>
            <a:off x="251520" y="4941168"/>
            <a:ext cx="1440160" cy="124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/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006600" y="753194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/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4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° </a:t>
            </a:r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2017</a:t>
            </a:r>
            <a:endParaRPr lang="es-MX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>
                <a:solidFill>
                  <a:prstClr val="black"/>
                </a:solidFill>
                <a:ea typeface="Calibri"/>
              </a:rPr>
              <a:t>TELÉFONO: 310-32-32 EXT. </a:t>
            </a:r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1188 SUBDIRECCION: 1-61-42-24</a:t>
            </a:r>
            <a:endParaRPr lang="es-MX" sz="800" b="1" dirty="0">
              <a:solidFill>
                <a:prstClr val="black"/>
              </a:solidFill>
              <a:latin typeface="Tahoma"/>
              <a:ea typeface="Calibri"/>
            </a:endParaRPr>
          </a:p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HORARIO </a:t>
            </a:r>
            <a:r>
              <a:rPr lang="es-MX" sz="700" b="1" dirty="0">
                <a:solidFill>
                  <a:prstClr val="black"/>
                </a:solidFill>
                <a:ea typeface="Calibri"/>
              </a:rPr>
              <a:t>DE ATENCIÓN DE LUNES A VIERNES DE 8:00 A 16:00 HORAS.</a:t>
            </a:r>
            <a:endParaRPr lang="es-MX" sz="800" dirty="0">
              <a:solidFill>
                <a:prstClr val="black"/>
              </a:solidFill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4" y="195942"/>
            <a:ext cx="1574271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79580"/>
              </p:ext>
            </p:extLst>
          </p:nvPr>
        </p:nvGraphicFramePr>
        <p:xfrm>
          <a:off x="183096" y="1556792"/>
          <a:ext cx="8828372" cy="45873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3094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6925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ING.</a:t>
                      </a:r>
                      <a:r>
                        <a:rPr lang="es-MX" sz="1400" baseline="0" dirty="0" smtClean="0"/>
                        <a:t> ANTONIO JAVIER  GARCÍA LINARES.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DIRECTOR.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err="1" smtClean="0">
                          <a:hlinkClick r:id="rId4"/>
                        </a:rPr>
                        <a:t>antoniojgarcialinares@villahermosa.gob</a:t>
                      </a:r>
                      <a:r>
                        <a:rPr lang="es-MX" sz="1400" dirty="0" smtClean="0"/>
                        <a:t> </a:t>
                      </a:r>
                    </a:p>
                    <a:p>
                      <a:pPr algn="l"/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43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BIOL.</a:t>
                      </a:r>
                      <a:r>
                        <a:rPr lang="es-MX" sz="1400" baseline="0" dirty="0" smtClean="0"/>
                        <a:t> JOSE ALBERTO PINZON HERRERA.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SUBDIRECTOR</a:t>
                      </a:r>
                      <a:r>
                        <a:rPr lang="es-MX" sz="1400" baseline="0" dirty="0" smtClean="0"/>
                        <a:t> DE ESTUDIOS Y PROYECTOS AMBIENTALES.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5"/>
                        </a:rPr>
                        <a:t>josepinzon@villahermosa.gob.mx</a:t>
                      </a:r>
                      <a:r>
                        <a:rPr lang="es-MX" sz="1400" dirty="0" smtClean="0"/>
                        <a:t> 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28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aseline="0" dirty="0" smtClean="0"/>
                    </a:p>
                    <a:p>
                      <a:r>
                        <a:rPr lang="es-MX" sz="1400" baseline="0" dirty="0" smtClean="0"/>
                        <a:t>**************************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SUBDIRECCION</a:t>
                      </a:r>
                      <a:r>
                        <a:rPr lang="es-MX" sz="1400" baseline="0" dirty="0" smtClean="0"/>
                        <a:t> DE REGULACIÓN AMBIENTAL.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***************************************************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59102"/>
              </p:ext>
            </p:extLst>
          </p:nvPr>
        </p:nvGraphicFramePr>
        <p:xfrm>
          <a:off x="183096" y="1484784"/>
          <a:ext cx="8828372" cy="4605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800200"/>
                <a:gridCol w="1961569"/>
                <a:gridCol w="1062767"/>
                <a:gridCol w="1055092"/>
              </a:tblGrid>
              <a:tr h="43094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871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baseline="0" dirty="0" smtClean="0"/>
                        <a:t>***************************************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/>
                        <a:t>JEFE</a:t>
                      </a:r>
                      <a:r>
                        <a:rPr lang="es-MX" sz="1400" baseline="0" dirty="0" smtClean="0"/>
                        <a:t> DEL DEPARTAMENTO DE SISTEMAS DE INFORMACIÓN GEOGRÁFICA.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43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BIOL.</a:t>
                      </a:r>
                      <a:r>
                        <a:rPr lang="es-MX" sz="1400" baseline="0" dirty="0" smtClean="0"/>
                        <a:t> ISAAC SALVADOR CLEMENTE DEL RIO.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JEFE</a:t>
                      </a:r>
                      <a:r>
                        <a:rPr lang="es-MX" sz="1400" baseline="0" dirty="0" smtClean="0"/>
                        <a:t> DEL DEPARTAMENTO DE RECURSOS NATURALES E IMPACTO AMBIENTAL.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6"/>
                        </a:rPr>
                        <a:t>salvadorclemente@villahermosa.gob.</a:t>
                      </a:r>
                      <a:r>
                        <a:rPr lang="es-MX" sz="1400" baseline="0" dirty="0" smtClean="0">
                          <a:hlinkClick r:id="rId6"/>
                        </a:rPr>
                        <a:t>mx</a:t>
                      </a:r>
                      <a:r>
                        <a:rPr lang="es-MX" sz="1400" baseline="0" dirty="0" smtClean="0"/>
                        <a:t> 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1.61.42.24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28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ING.</a:t>
                      </a:r>
                      <a:r>
                        <a:rPr lang="es-MX" sz="1400" baseline="0" dirty="0" smtClean="0"/>
                        <a:t> DAVID IGNACIO PRIEGO GARCIA.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/>
                    </a:p>
                    <a:p>
                      <a:pPr algn="l"/>
                      <a:r>
                        <a:rPr lang="es-MX" sz="1400" dirty="0" smtClean="0"/>
                        <a:t>JEFE</a:t>
                      </a:r>
                      <a:r>
                        <a:rPr lang="es-MX" sz="1400" baseline="0" dirty="0" smtClean="0"/>
                        <a:t> DEL DEPARTAMENTO DE CONTAMINACIÓN Y RESTAURACIÓN.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7"/>
                        </a:rPr>
                        <a:t>davidignacio@villahermosa.gob.mx</a:t>
                      </a:r>
                      <a:r>
                        <a:rPr lang="es-MX" sz="1400" dirty="0" smtClean="0"/>
                        <a:t> 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1.61.42.24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4" y="3337192"/>
            <a:ext cx="1316165" cy="145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SDS\Desktop\davi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8730"/>
            <a:ext cx="1584176" cy="136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/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006600" y="753194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/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4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° </a:t>
            </a:r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2017</a:t>
            </a:r>
            <a:endParaRPr lang="es-MX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>
                <a:solidFill>
                  <a:prstClr val="black"/>
                </a:solidFill>
                <a:ea typeface="Calibri"/>
              </a:rPr>
              <a:t>TELÉFONO: 310-32-32 EXT. </a:t>
            </a:r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1188 SUBDIRECCION: 1-61-42-24</a:t>
            </a:r>
            <a:endParaRPr lang="es-MX" sz="800" b="1" dirty="0">
              <a:solidFill>
                <a:prstClr val="black"/>
              </a:solidFill>
              <a:latin typeface="Tahoma"/>
              <a:ea typeface="Calibri"/>
            </a:endParaRPr>
          </a:p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HORARIO </a:t>
            </a:r>
            <a:r>
              <a:rPr lang="es-MX" sz="700" b="1" dirty="0">
                <a:solidFill>
                  <a:prstClr val="black"/>
                </a:solidFill>
                <a:ea typeface="Calibri"/>
              </a:rPr>
              <a:t>DE ATENCIÓN DE LUNES A VIERNES DE 8:00 A 16:00 HORAS.</a:t>
            </a:r>
            <a:endParaRPr lang="es-MX" sz="800" dirty="0">
              <a:solidFill>
                <a:prstClr val="black"/>
              </a:solidFill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4" y="195942"/>
            <a:ext cx="1574271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26697"/>
              </p:ext>
            </p:extLst>
          </p:nvPr>
        </p:nvGraphicFramePr>
        <p:xfrm>
          <a:off x="183096" y="1556792"/>
          <a:ext cx="8828372" cy="45873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3094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6925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ING.</a:t>
                      </a:r>
                      <a:r>
                        <a:rPr lang="es-MX" sz="1400" baseline="0" dirty="0" smtClean="0"/>
                        <a:t> ANTONIO JAVIER  GARCÍA LINARES.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DIRECTOR.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err="1" smtClean="0">
                          <a:hlinkClick r:id="rId4"/>
                        </a:rPr>
                        <a:t>antoniojgarcialinares@villahermosa.gob</a:t>
                      </a:r>
                      <a:r>
                        <a:rPr lang="es-MX" sz="1400" dirty="0" smtClean="0"/>
                        <a:t> </a:t>
                      </a:r>
                    </a:p>
                    <a:p>
                      <a:pPr algn="l"/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43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BIOL.</a:t>
                      </a:r>
                      <a:r>
                        <a:rPr lang="es-MX" sz="1400" baseline="0" dirty="0" smtClean="0"/>
                        <a:t> JOSE ALBERTO PINZON HERRERA.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SUBDIRECTOR</a:t>
                      </a:r>
                      <a:r>
                        <a:rPr lang="es-MX" sz="1400" baseline="0" dirty="0" smtClean="0"/>
                        <a:t> DE ESTUDIOS Y PROYECTOS AMBIENTALES.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5"/>
                        </a:rPr>
                        <a:t>josepinzon@villahermosa.gob.mx</a:t>
                      </a:r>
                      <a:r>
                        <a:rPr lang="es-MX" sz="1400" dirty="0" smtClean="0"/>
                        <a:t> 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28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aseline="0" dirty="0" smtClean="0"/>
                    </a:p>
                    <a:p>
                      <a:r>
                        <a:rPr lang="es-MX" sz="1400" baseline="0" dirty="0" smtClean="0"/>
                        <a:t>**************************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SUBDIRECCION</a:t>
                      </a:r>
                      <a:r>
                        <a:rPr lang="es-MX" sz="1400" baseline="0" dirty="0" smtClean="0"/>
                        <a:t> DE REGULACIÓN AMBIENTAL.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***************************************************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65972"/>
              </p:ext>
            </p:extLst>
          </p:nvPr>
        </p:nvGraphicFramePr>
        <p:xfrm>
          <a:off x="183096" y="1484784"/>
          <a:ext cx="8828372" cy="4605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800200"/>
                <a:gridCol w="1961569"/>
                <a:gridCol w="1062767"/>
                <a:gridCol w="1055092"/>
              </a:tblGrid>
              <a:tr h="43094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871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baseline="0" dirty="0" smtClean="0"/>
                        <a:t>***************************************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/>
                        <a:t>JEFE</a:t>
                      </a:r>
                      <a:r>
                        <a:rPr lang="es-MX" sz="1400" baseline="0" dirty="0" smtClean="0"/>
                        <a:t> DEL DEPARTAMENTO DE SISTEMAS DE INFORMACIÓN GEOGRÁFICA.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43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BIOL.</a:t>
                      </a:r>
                      <a:r>
                        <a:rPr lang="es-MX" sz="1400" baseline="0" dirty="0" smtClean="0"/>
                        <a:t> ISAAC SALVADOR CLEMENTE DEL RIO.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JEFE</a:t>
                      </a:r>
                      <a:r>
                        <a:rPr lang="es-MX" sz="1400" baseline="0" dirty="0" smtClean="0"/>
                        <a:t> DEL DEPARTAMENTO DE RECURSOS NATURALES E IMPACTO AMBIENTAL.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6"/>
                        </a:rPr>
                        <a:t>salvadorclemente@villahermosa.gob.</a:t>
                      </a:r>
                      <a:r>
                        <a:rPr lang="es-MX" sz="1400" baseline="0" dirty="0" smtClean="0">
                          <a:hlinkClick r:id="rId6"/>
                        </a:rPr>
                        <a:t>mx</a:t>
                      </a:r>
                      <a:r>
                        <a:rPr lang="es-MX" sz="1400" baseline="0" dirty="0" smtClean="0"/>
                        <a:t> 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1.61.42.24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28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ING.</a:t>
                      </a:r>
                      <a:r>
                        <a:rPr lang="es-MX" sz="1400" baseline="0" dirty="0" smtClean="0"/>
                        <a:t> DAVID IGNACIO PRIEGO GARCIA.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/>
                    </a:p>
                    <a:p>
                      <a:pPr algn="l"/>
                      <a:r>
                        <a:rPr lang="es-MX" sz="1400" dirty="0" smtClean="0"/>
                        <a:t>JEFE</a:t>
                      </a:r>
                      <a:r>
                        <a:rPr lang="es-MX" sz="1400" baseline="0" dirty="0" smtClean="0"/>
                        <a:t> DEL DEPARTAMENTO DE CONTAMINACIÓN Y RESTAURACIÓN.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7"/>
                        </a:rPr>
                        <a:t>davidignacio@villahermosa.gob.mx</a:t>
                      </a:r>
                      <a:r>
                        <a:rPr lang="es-MX" sz="1400" dirty="0" smtClean="0"/>
                        <a:t> 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1.61.42.24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4" y="3337192"/>
            <a:ext cx="1316165" cy="145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SDS\Desktop\davi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8730"/>
            <a:ext cx="1584176" cy="136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07350"/>
              </p:ext>
            </p:extLst>
          </p:nvPr>
        </p:nvGraphicFramePr>
        <p:xfrm>
          <a:off x="183096" y="1484783"/>
          <a:ext cx="8828372" cy="4641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944216"/>
                <a:gridCol w="1817553"/>
                <a:gridCol w="1062767"/>
                <a:gridCol w="1055092"/>
              </a:tblGrid>
              <a:tr h="443124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5707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aseline="0" dirty="0" smtClean="0"/>
                    </a:p>
                    <a:p>
                      <a:pPr algn="l"/>
                      <a:r>
                        <a:rPr lang="es-MX" sz="1400" dirty="0" smtClean="0"/>
                        <a:t>****************************************************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aseline="0" dirty="0" smtClean="0"/>
                        <a:t>DEPARTAMENTO DE VIGILANCIA Y CLASIFICACIÓN DE  SOLICITUDES Y DENUNCIAS.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******************************************************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****************************************************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baseline="0" dirty="0" smtClean="0"/>
                        <a:t>ENCARGADO DEL DEPARTAMENTO DE VERIFICACIÓN  NORMATIVA.</a:t>
                      </a:r>
                    </a:p>
                    <a:p>
                      <a:pPr algn="l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******************************************************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2937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ING.</a:t>
                      </a:r>
                      <a:r>
                        <a:rPr lang="es-MX" sz="1400" baseline="0" dirty="0" smtClean="0"/>
                        <a:t> JOSÉ MANUEL BEAUREGARD SOLÍS.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baseline="0" dirty="0" smtClean="0"/>
                    </a:p>
                    <a:p>
                      <a:pPr algn="l"/>
                      <a:r>
                        <a:rPr lang="es-MX" sz="1400" baseline="0" dirty="0" smtClean="0"/>
                        <a:t>DEPARTAMENTO DE EDUCACIÓN Y DIFUSIÓN AMBIENTAL.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>
                          <a:hlinkClick r:id="rId10"/>
                        </a:rPr>
                        <a:t>josebeauregard@villahermosa.gob.mx</a:t>
                      </a:r>
                      <a:r>
                        <a:rPr lang="es-MX" sz="1400" baseline="0" dirty="0" smtClean="0"/>
                        <a:t> 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0" b="34470"/>
          <a:stretch/>
        </p:blipFill>
        <p:spPr bwMode="auto">
          <a:xfrm flipH="1">
            <a:off x="107504" y="4869160"/>
            <a:ext cx="1584176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CuadroTexto"/>
          <p:cNvSpPr txBox="1"/>
          <p:nvPr/>
        </p:nvSpPr>
        <p:spPr>
          <a:xfrm>
            <a:off x="4427984" y="174070"/>
            <a:ext cx="4576763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s-MX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DIRECCION DE PROTECCION AMBIENTAL Y DESARROLLO SUSTENTABLE.</a:t>
            </a:r>
            <a:endParaRPr lang="es-ES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8" r="32938" b="21428"/>
          <a:stretch/>
        </p:blipFill>
        <p:spPr bwMode="auto">
          <a:xfrm>
            <a:off x="262716" y="226184"/>
            <a:ext cx="2474595" cy="89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4346486" y="6165304"/>
            <a:ext cx="38950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>
                <a:solidFill>
                  <a:prstClr val="black"/>
                </a:solidFill>
                <a:ea typeface="Calibri"/>
              </a:rPr>
              <a:t>TELÉFONO: 310-32-32 EXT. </a:t>
            </a:r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1188 SUBDIRECCION: 1614224</a:t>
            </a:r>
            <a:endParaRPr lang="es-MX" sz="800" b="1" dirty="0">
              <a:solidFill>
                <a:prstClr val="black"/>
              </a:solidFill>
              <a:latin typeface="Tahoma"/>
              <a:ea typeface="Calibri"/>
            </a:endParaRPr>
          </a:p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</a:rPr>
              <a:t>HORARIO </a:t>
            </a:r>
            <a:r>
              <a:rPr lang="es-MX" sz="700" b="1" dirty="0">
                <a:solidFill>
                  <a:prstClr val="black"/>
                </a:solidFill>
                <a:ea typeface="Calibri"/>
              </a:rPr>
              <a:t>DE ATENCIÓN DE LUNES A VIERNES DE 8:00 A 16:00 HORAS.</a:t>
            </a:r>
            <a:endParaRPr lang="es-MX" sz="800" dirty="0">
              <a:solidFill>
                <a:prstClr val="black"/>
              </a:solidFill>
              <a:latin typeface="Tahoma"/>
              <a:ea typeface="Calibri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836094" y="6253281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700" b="1" dirty="0" smtClean="0">
                <a:solidFill>
                  <a:prstClr val="black"/>
                </a:solidFill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38318"/>
              </p:ext>
            </p:extLst>
          </p:nvPr>
        </p:nvGraphicFramePr>
        <p:xfrm>
          <a:off x="183096" y="1556792"/>
          <a:ext cx="8828372" cy="18937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2145651"/>
                <a:gridCol w="1616118"/>
                <a:gridCol w="1062767"/>
                <a:gridCol w="1055092"/>
              </a:tblGrid>
              <a:tr h="41975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47397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ING.</a:t>
                      </a:r>
                      <a:r>
                        <a:rPr lang="es-MX" sz="1400" baseline="0" dirty="0" smtClean="0"/>
                        <a:t> GUILLERMO JAUREGUI MOLINA.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/>
                        <a:t>JEFE</a:t>
                      </a:r>
                      <a:r>
                        <a:rPr lang="es-MX" sz="1400" baseline="0" dirty="0" smtClean="0"/>
                        <a:t> DEL DEPARTAMENTO DE PROMOCIÓN DE TECNOLOGÍAS ALTERNATIVAS.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 smtClean="0"/>
                    </a:p>
                    <a:p>
                      <a:r>
                        <a:rPr lang="es-MX" sz="1400" dirty="0" smtClean="0">
                          <a:hlinkClick r:id="rId4"/>
                        </a:rPr>
                        <a:t>guillermojaurigui@villahermosa.gob.mx</a:t>
                      </a:r>
                      <a:r>
                        <a:rPr lang="es-MX" sz="1400" dirty="0" smtClean="0"/>
                        <a:t> </a:t>
                      </a:r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3.10.32.32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/>
                    </a:p>
                    <a:p>
                      <a:pPr algn="l"/>
                      <a:r>
                        <a:rPr lang="es-MX" sz="1400" dirty="0" smtClean="0"/>
                        <a:t>1188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SDS\Desktop\me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6" y="1988840"/>
            <a:ext cx="141699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2245077" y="908720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/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4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° </a:t>
            </a:r>
            <a:r>
              <a:rPr lang="es-MX" sz="1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2017</a:t>
            </a:r>
            <a:endParaRPr lang="es-MX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20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633</Words>
  <Application>Microsoft Office PowerPoint</Application>
  <PresentationFormat>Presentación en pantalla (4:3)</PresentationFormat>
  <Paragraphs>315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CGIICSRP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CGIICSRP</dc:creator>
  <cp:lastModifiedBy>SDS</cp:lastModifiedBy>
  <cp:revision>35</cp:revision>
  <dcterms:created xsi:type="dcterms:W3CDTF">2016-06-23T22:48:03Z</dcterms:created>
  <dcterms:modified xsi:type="dcterms:W3CDTF">2018-01-02T17:45:22Z</dcterms:modified>
</cp:coreProperties>
</file>